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любовь и музыка слова в одном коротком стихотворении.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Фет и стихотворение «Я пришёл к тебе с приветом...»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Фет: поэт мгновения и чувства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вошёл в русскую литературу как тонкий лирик, умеющий передавать настроение, красоту природы и звучание речи. Его поэзия строится на впечатлении, эмоции и особой музыкальности, поэтому даже небольшое стихотворение у него звучит как цельное переживание.
</a:t>
            </a:r>
            <a:endParaRPr lang="en-US" sz="1251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стихотворение
</a:t>
            </a:r>
            <a:endParaRPr lang="en-US" sz="296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1843 год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ранний период творчества Фета, когда поэт уже искал способы выразить не сюжет, а живое настроение.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видение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природа и человеческое чувство соединены в единое целое, как это характерно для романтической лирики.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краткости, ясности и музыкальности сделало стихотворение одним из самых узнаваемых у Фета.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мелодичность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выделилось ясными образами, лёгкой речью и напевностью, поэтому быстро запомнилось читателям.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приходит к любимой с радостной вестью о весне. Его речь звучит как искреннее приветствие, в котором важнее всего чувство встречи и внутренний подъём.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адресат стихотворения
</a:t>
            </a:r>
            <a:endParaRPr lang="en-US" sz="2167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адресовано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почти не описан, поэтому внимание сосредоточено не на внешности, а на переживании героя. Весенний сад, мягкий свет утра и цветущие ветви создают атмосферу тихого счастья.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приветствие, которое сразу задаёт доверительную и радостную интонацию. Читатель ощущает, что перед ним не рассказ, а живое обращение к близкому человеку.
</a:t>
            </a:r>
            <a:endParaRPr lang="en-US" sz="1157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весенняя картина: пробуждённая природа поддерживает чувство героя и делает его сильнее. Внешний мир словно откликается на его настроение.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радость достигает полноты. Композиция ведёт от маленького личного впечатления к ощущению большой, светлой гармонии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2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в стихотворении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приветствия рождается всё более светлое чувство.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23152" y="1507544"/>
            <a:ext cx="700800" cy="560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весенней природы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не просто освещает пространство, а создаёт ощущение тепла и начала новой жизни. Его присутствие делает картину утра особенно ясной и радостной.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воздуха помогает почувствовать движение весны. Благодаря этому образу читатель как будто сам оказывается в тихом утреннем саду, где всё дышит свободой.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птиц создают ощущение естественной музыки мира. Они поддерживают настроение счастья и показывают, что природа проснулась не только зримо, но и на слух.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пробуждения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соединяет все детали в единую картину. Весна становится символом надежды, а обычный день — моментом, когда мир кажется особенно прекрасным.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сад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у Фета выглядит живым и пробуждённым. Цветущие ветви и свежая зелень передают состояние обновления, словно сама природа готовится разделить радость героя.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личное чувство с образом пробуждённого мира и делает это очень естественно.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— весна: именно она объединяет любовь, радость и музыкальность текста.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А. Фета «Я пришёл к тебе с приветом...»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мягкое и плавное благодаря повторяющимся звукам, коротким словам и ровному ритму. Оно читается почти как напев, а не как обычное сообщение.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создаёт ощущение искреннего разговора с близким человеком. В ней нет напряжения или резкости, зато есть тёплая открытость и радостное движение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у Фета не украшает мысль, а передаёт саму эмоцию. Поэтому читатель не просто понимает содержание, а почти физически чувствует светлое волнение.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поэтической речи
</a:t>
            </a:r>
            <a:endParaRPr lang="en-US" sz="28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3003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оживает весенний сад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изображает природу так, будто она сама приветствует героя. Эпитеты и олицетворения делают сад живым, а утро — тёплым и подвижным. В воображении сразу возникают цветущие ветви, мягкий свет и ощущение свежего воздуха.
</a:t>
            </a:r>
            <a:endParaRPr lang="en-US" sz="1519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 звучит как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стихотворении помогают передать сильное волнение и искренность. Одно и то же слово или интонация возвращаются снова, словно сердце героя не может успокоиться. Благодаря этому текст звучит особенно убедительно и трогательно.
</a:t>
            </a:r>
            <a:endParaRPr lang="en-US" sz="148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 как знак восторга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делают речь героя яркой и эмоциональной. Они усиливают впечатление радости и подчеркивают, что перед нами не рассуждение, а живое переживание момента. Именно так небольшое стихотворение превращается в светлую лирическую сцену.
</a:t>
            </a:r>
            <a:endParaRPr lang="en-US" sz="14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речь взволнованной и искренней: чувство не ослабевает, а постепенно усиливается и становится убедительнее.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удержать единое чувство на всём протяжении стихотворения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А. Фета «Я пришёл к тебе с приветом...»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8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средства и их значение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художественные средства помогают передать радость, движение и гармонию в стихотворении.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вместе: они делают стихотворение не только образным, но и очень музыкальным, поэтому настроение радости ощущается особенно сильно.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А. Фета «Я пришёл к тебе с приветом...»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показана не как громкое признание, а как тёплое и светлое чувство, которое делает героя внимательнее к миру и к человеку рядом.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утро воспринимается как подарок: свет, движение воздуха и пробуждение природы вызывают у героя благодарность жизни за её простые радости.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замечает красоту в обычных явлениях, потому что влюблённость меняет его взгляд и помогает увидеть мир более ярким и живым.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соединяет личное чувство и общее ощущение счастья: любовь к человеку здесь не отделяется от радости весны, а усиливает её.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и благодарности жизни
</a:t>
            </a:r>
            <a:endParaRPr lang="en-US" sz="26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строфам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сюжет, а изменение внутреннего состояния: от спокойного начала к всё более радостному и вдохновлённому звучанию.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растёт последовательно и достигает вершины в финале, что подчёркивает цельность и светлый характер стихотворения.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стихотворения А. А. Фета «Я пришёл к тебе с приветом...»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5111" y="1451264"/>
            <a:ext cx="50490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простоты и точности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выбирает сдержанные, короткие фразы, чтобы не отвлекать читателя от чувства и создать впечатление естественной, живой речи.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выражений: слова о природе и утре понятны каждому и помогают увидеть красоту в знакомых вещах.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соединяются в плавное звучание, поэтому текст легко читается вслух и напоминает спокойную песню или признание.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работает на настроение: немного слов достаточно, чтобы показать весенний свет, радость и внутреннее оживление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состояние героя совпадает с состоянием весеннего мира: природа пробуждается, и вместе с ней оживает чувство, поэтому внешнее и внутреннее звучат как одно целое.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не противопоставляет человека природе. Наоборот, лирический герой ощущает себя частью этого мира, а цветущий сад и солнечный свет становятся знаками гармонии и тихого счастья.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образная система стихотворения
</a:t>
            </a:r>
            <a:endParaRPr lang="en-US" sz="197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весенние образы постепенно переводят внимание от пейзажа к душевному подъёму героя.
</a:t>
            </a:r>
            <a:endParaRPr lang="en-US" sz="82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создает эффект песни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усиливается не только звуками, но и общей компактностью текста: стихотворение легко произносить и запоминать.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ритм и звукопись, а остальные приёмы поддерживают музыкальность и делают признание особенно живым.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стихотворения А. А. Фета «Я пришёл к тебе с приветом...»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одним из самых известных у Фета, потому что в нём особенно ясно соединяются точная деталь, сильное чувство и музыкальное звучание речи.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русской литературы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поэзия может передавать настроение без сложного сюжета: достаточно ритма, образов природы и тонкого движения эмоций.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текст важен как пример пейзажно-лирического стихотворения, в котором природа и переживание человека раскрываются одновременно.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поэзия мгновения и весеннего счастья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Фета показывает, как несколько ярких строк могут передать радость весны, любовь и гармонию с миром, превращая обычное мгновение в запоминающееся лирическое переживание.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2026-05-22T21:27:01Z</dcterms:created>
  <dcterms:modified xsi:type="dcterms:W3CDTF">2026-05-22T21:27:01Z</dcterms:modified>
</cp:coreProperties>
</file>