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Мустай Карим — поэт, писатель и человек своей земли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Мустай Карим писал о доме и Родине, о дружбе, семье и войне — простыми словами, близкими каждому.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Мустай Карим и почему его читают в школе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имя писателя — Мустафа Сафич Каримов. Он родился 20 октября 1919 года в деревне Кляшево, в Башкортостане. Мустай Карим писал стихи, повести и пьесы, а школьное чтение выбирает его за честность, ясность и доброту.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деревня и семья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Мустай Карим вырос в деревне в большой крестьянской семье. С ранних лет он видел труд взрослых, деревенский быт и учился замечать, как работает жизнь рядом.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Башкирский язык и устные традиции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башкирский язык, народные песни и сказания стали важной опорой его памяти. Эти мотивы сохранились в тексте: в образах, интонации и уважении к людям.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природе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Красоту природы он воспринимал как часть повседневности. Наблюдения за сменой времени года, цветами и звуками позже помогали ему писать живые картины в книгах.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будущего писателя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065051"/>
            <a:ext cx="5182677" cy="217215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Мустая Карима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ключевых этапов жизни писателя.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писателя тесно связана с историей страны: детство в деревне, зрелость — в творчестве, а война — в личном опыте и темах произведений.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по Мустай Кариму (1919–2005)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Чтение, которое становилось привычкой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школьные годы Мустай Карим много читал и постепенно начал писать сам. Он искал в книгах точные слова и учился передавать чувства так, чтобы их понимали и сверстники. Так появлялся уверенный авторский голос.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в журналах и газетах
</a:t>
            </a:r>
            <a:pPr algn="l" indent="0" marL="0">
              <a:lnSpc>
                <a:spcPct val="90000"/>
              </a:lnSpc>
              <a:buNone/>
            </a:pPr>
            <a:r>
              <a:rPr lang="en-US" sz="49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1930-е годы его ранние произведения находили дорогу к читателям: появлялись в газетах и журналах. В воображении это можно показать тетрадями, книгами и молодым автором на фоне деревенского пейзажа — началом большого пути.
</a:t>
            </a:r>
            <a:endParaRPr lang="en-US" sz="1196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Юность, учеба и первые стихи
</a:t>
            </a:r>
            <a:endParaRPr lang="en-US" sz="2704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путь Мустая Карима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учеба, война и творчество — этапы, которые сформировали главные темы: память, добро, честь и ответственность.
</a:t>
            </a:r>
            <a:endParaRPr lang="en-US" sz="293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годы в жизни писателя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Великой Отечественной войны Мустай Карим служил в армии и работал военным корреспондентом. Письма и наблюдения давали ему материал и чувство ответственности за слово.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войны сделал его тексты серьезнее и правдивее. В них особенно ясно слышны интонации стойкости, человеческой теплоты и уважения к тем, кто держится ради других.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произведениях встречаются разлука и ожидание, мужество и дружба. Он писал о том, как поддерживают друг друга, когда рядом товарищи и когда страшно оставаться одному.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место занимает память и верность Родине. Для Карима война — не только событие прошлого, но и урок о том, как хранить ценности и не забывать людей.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темы часто «переплетаются»: например, память о войне связана с добрыми поступками и заботой о близких.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тем показывает широту Карима: он говорит и о личном, и о общем — о человеке, который выбирает добро даже в трудные времена.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Мустая Карима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ключевых тем в школьных материалах о Мустай Кариме (без указания точных долей)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112" y="3360474"/>
            <a:ext cx="485400" cy="38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чувства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Мустая Карима легко узнать настроение: нежность, тревога, радость. Он пишет так, что читатель чувствует эмоции не «сверху», а изнутри происходящего.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земле и доме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образы часто связаны с родной землей: матерью, домом, дорогой, деревней. Природа не просто фон — она помогает понять характер человека и его путь.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поддержка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интонация помогает говорить о дружбе, взаимопомощи и верности. В стихах видно, как поступки друзей становятся важнее громких слов.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без лишних громкостей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речь о войне, поэзия остается ясной и честной. В ней есть память, уважение к людям и мысль о том, что мужество всегда связано с человечностью.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его стихи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«Радость нашего дома»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«Радость нашего дома» — одно из самых известных произведений Мустая Карима для детей и подростков. В повести показаны война, семья и забота о близких глазами ребенка, а не взрослого наблюдателя.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 в том, что даже в тяжелое время люди умеют сохранять тепло, надежду и доброту. Это помогает семье оставаться вместе и не терять человеческое в обычных делах.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119887"/>
            <a:ext cx="4921004" cy="20624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писателя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Мустая Карима включает повести, рассказы, стихи и драматические произведения, понятные юному читателю. В них по-разному раскрываются одни и те же нравственные ориентиры: совесть, добро и память.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не мешают одной главной линии: писатель учит беречь человеческое, думать о последствиях поступков и помнить прошлое.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и перечни произведений в школьном чтении (обобщённо).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Мустай Карим писал пьесы для театра и развивал сценические сюжеты так же бережно, как работал над стихами и повестями, сохраняя ясность смысла и силу характеров героев.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театральные постановки привлекали зрителей в Башкортостане и за его пределами; чаще всего в центре были отношения в семье, внутренние решения человека и уважение к слову.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Драматургия Карима заставляет задуматься о цене выбора: герои отвечают за свои поступки, а конфликт раскрывает, насколько важны честь, верность и способность оставаться добрым.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Мустай Карим как драматург
</a:t>
            </a:r>
            <a:endParaRPr lang="en-US" sz="291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наличие ключевых форм признания, подчёркивая широкую государственную оценку творчества писателя.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отмечены разные по статусу награды, это говорит о том, что ценили не только местную известность, но и вклад Карима в культуру страны.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 признание писателя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о наградах; точные годы и формулировки в школьных справочниках по биографии (без указания дат в диаграмме).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Мустая Карима характерны простые фразы и точные детали: он описывает дом, деревню, дорогу так, что читатель сразу представляет картину и понимает настроение героя.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тон и образы природы помогают словам звучать мягко: ветер, рассвет, тропинка или двор становятся не фоном, а частью разговора о чувствах и смыслах.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легко запоминаются благодаря ритму, образности и близости к народной речи; поэтому его произведения часто подходят для чтения вслух и обсуждений в классе.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произведений
</a:t>
            </a:r>
            <a:endParaRPr lang="en-US" sz="29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Мустай Карим и Башкортостан
</a:t>
            </a:r>
            <a:endParaRPr lang="en-US" sz="2725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Мустай Карим стал заметным символом культуры Башкортостана: его книги поддерживают интерес к родному слову и к тому, как люди живут на своей земле. Благодаря этому имя писателя связывают с культурой республики.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Уфе именем Мустая Карима называют улицы, школы, библиотеки и театр. Такой знак памяти помогает каждому жителю видеть в его творчестве уважение к родному краю и его людям.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знакомиться с произведениями Мустая Карима
</a:t>
            </a:r>
            <a:pPr algn="l" indent="0" marL="0">
              <a:lnSpc>
                <a:spcPct val="90000"/>
              </a:lnSpc>
              <a:buNone/>
            </a:pPr>
            <a:r>
              <a:rPr lang="en-US" sz="92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чтения: от простых тем к более глубоким вопросам о жизни, совести и выборе.
</a:t>
            </a:r>
            <a:endParaRPr lang="en-US" sz="251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учат книги Мустая Карима
</a:t>
            </a:r>
            <a:endParaRPr lang="en-US" sz="276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Мустая Карима напоминают о ценности семьи и честности в поступках: герой не прячется от ответственности, старается беречь близких и держит слово даже тогда, когда трудно.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уделяет внимание уважению к другим людям: умение сочувствовать показано не как лозунг, а как действие — помочь, поддержать, понять, что чувствует рядом человек.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звучит тема памяти о прошлом. Герои учатся смотреть на события внимательно и по-человечески, чтобы не повторять ошибок и беречь то, что добыто трудом и испытаниями.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смелость связана не только с силой: она проявляется в добром сердце, в способности сделать верный выбор и остаться человеком в сложных обстоятельствах.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Лепестки диаграммы отражают, какие мотивы особенно узнаваемы у Карима. Их переплетение помогает читателю понимать поступки героев и их внутренний выбор.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крепкие связи заметны между темами семьи, родины и нравственного выбора: именно там рождаются главные решения и чувство долга.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темы в его книгах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схема по тематике произведений в школьном изучении (без количественных подсчётов).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1926901"/>
            <a:ext cx="699041" cy="6213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622" y="1889563"/>
            <a:ext cx="696044" cy="6960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5687" y="1886970"/>
            <a:ext cx="613577" cy="70123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Мустая Карима читают и сегодня
</a:t>
            </a:r>
            <a:endParaRPr lang="en-US" sz="2590" dirty="0"/>
          </a:p>
        </p:txBody>
      </p:sp>
      <p:sp>
        <p:nvSpPr>
          <p:cNvPr id="8" name="Text 2"/>
          <p:cNvSpPr txBox="1"/>
          <p:nvPr/>
        </p:nvSpPr>
        <p:spPr>
          <a:xfrm>
            <a:off x="415663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смыслы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читают в школе, потому что в них ясный язык и живые чувства. Писатель показывает, как думать о семье, добре и памяти без сложных формулировок.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16620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Человечность и уважение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соединяют национальные традиции с общечеловеческими ценностями: заботой о близких, вниманием к людям и умением сострадать. Эти качества остаются важными сегодня.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17577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писателе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Мустай Карим умер 21 сентября 2005 года, но его имя продолжает звучать на уроках литературы. Читатели снова и снова находят в книгах поддержку и ориентиры.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5664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Мустая Карима читают и сегодня
</a:t>
            </a:r>
            <a:endParaRPr lang="en-US" sz="25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 Мустaе Кариме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Мустая Карима показывает, что любовь к родной земле, уважение к человеку и память о прошлом делают литературу важной и нужной. Он писал о доме, дружбе, совести и Родине.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2026-05-12T20:47:51Z</dcterms:created>
  <dcterms:modified xsi:type="dcterms:W3CDTF">2026-05-12T20:47:51Z</dcterms:modified>
</cp:coreProperties>
</file>