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«Юпитер» в музыке: образ планеты в симфоническом произведении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планеты, созданный Густавом Холстом.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Холст и замысел сюиты «Планеты»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Холст создал не астрономическую, а художественную картину планет. В сюите каждая часть передаёт свой характер, а «Юпитер» особенно выделяется яркостью, размахом и праздничным звучанием.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Юпитер стал символом торжества и энергии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римской мифологии Юпитер считался верховным богом неба и грома, поэтому его образ естественно связан с силой, величием и победной интонацией.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астрологии Юпитер связывали с удачей, расширением и благополучием; эти представления помогли Холсту создать светлый, открытый и вдохновляющий музыкальный характер.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холодного космического образа композитор показывает живую, почти гимническую музыку, где чувствуется радость, уверенность и внутренний подъём.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части «Юпитер» в музыкальной форме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тема звучит в наиболее запоминающемся участке формы и становится смысловым ядром всей части.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движется от энергии к кульминации через контрасты, а главная мелодия объединяет все разделы.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партитуре Густава Холста «The Planets» (1914–1916)
</a:t>
            </a:r>
            <a:endParaRPr lang="en-US" sz="9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Оркестр, которым звучит «Юпитер»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рассчитана на большой симфонический оркестр: струнные создают плотную основу, деревянные духовые добавляют мягкие оттенки, а медные придают звучанию мощь и блеск.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 и другие ударные усиливают ритм и напряжение, поэтому музыка кажется объёмной, торжественной и очень насыщенной по тембру.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музыкальные средства выразительности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темп поддерживает ощущение движения вперёд и делает музыку энергичной, но не резкой.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придаёт части собранность и напоминает маршевый шаг, особенно в начале и в кульминации.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 с плавными линиями и скачками создаёт впечатление простора, света и уверенного подъёма.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динамические контрасты и плотный оркестровый тембр помогают превратить отдельные эпизоды в яркий, цельный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особенности части «Юпитер'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меняются характер, инструменты и впечатление в разных разделах произведения.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разделами делает музыку выразительной: от уверенного начала она приходит к праздничной кульминации.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музыке Г. Холста «Юпитер» из сюиты «Планеты»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музыкальный образ «Юпитера»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части «Юпитер» по сюите Густава Холста «Планеты»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мелодия «Юпитера» и её особенности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знаменитая тема части звучит широко и светло, словно настоящий гимн. Она легко запоминается благодаря ясному ритму, плавному движению и выразительным мелодическим подъёмам.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мелодия получила самостоятельную жизнь за пределами сюиты: на её основе создана песня «I Vow to Thee, My Country», хорошо известная в музыкальной культуре.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эпизод делает «Юпитер» узнаваемым даже для слушателей, которые не слышали всё произведение целиком, потому что тема сразу вызывает чувство торжественности.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признание и дальнейшая известность произведения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этой части выросла не сразу: она укреплялась через концерты, записи и знакомство слушателей с главной темой.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«Юпитера» держится на ясной мелодии и сильном образе, поэтому произведение остаётся востребованным и сегодня.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истории сюиты Густава Холста «The Planets»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праздника и величия в звучании оркестра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«Юпитере» Холст соединяет праздничную мощь с широким, почти песенным дыханием мелодии. Большие аккорды и плотное звучание оркестра сразу создают ощущение торжественного пространства.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монументальностью слышна теплая, человечная интонация: плавные фразы смягчают величие и делают музыку не только яркой, но и эмоционально близкой слушателю.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музыки с другими искусствами
</a:t>
            </a:r>
            <a:endParaRPr lang="en-US" sz="278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 передаёт образ без слов: слушатель не видит планету буквально, а чувствует свет, простор, силу и торжественность.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Произведение связано с мифологией: имя Юпитера вызывает представление о власти, небе и громовой энергии, которое Холст переводит в звук.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«Юпитер» относится к программной музыке, где название, характер и звучание работают вместе, помогая создать цельный художественный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«Юпитера» с другими частями сюиты «Планеты»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измерения, а различие музыкальных характеров частей сюиты и помогает быстро увидеть их выразительные контрасты.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«Юпитер» выделяется как самый праздничный и заметный эпизод цикла, тогда как остальные части создают более напряжённые, лирические или строгие образы.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Холст, сюита «Планеты»; сравнительная характеристика частей по их музыкальному образу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восприятии музыки «Юпитера»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Эта часть часто звучит в концертных программах как яркий пример симфонического размаха и оркестровой мощи, понятный даже начинающим слушателям.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Главная тема воспринимается как одна из самых «гимнических» у Холста: она легко запоминается благодаря широкому движению и устойчивому ритму.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Музыку «Юпитера» нередко включают в образовательные подборки, потому что на ней удобно объяснять тембр, форму и контрасты оркестра.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Популярность произведения поддерживает его ясный образ: сочетание силы, света и торжества делает часть узнаваемой с первых тактов.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музыкальной выразительности в «Юпитере»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отдельные средства формируют общий праздничный и величественный образ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впечатление создают вместе ритм, мелодия и оркестровая плотность: именно их сочетание делает музыку яркой и запоминающейся.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Холст, «Планеты», часть «Юпитер»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«Юпитер» легко узнаётся на слух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произведения яркое вступление и сразу слышимый ритмический импульс, поэтому слушатель быстро улавливает характер музыки и её уверенное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Главная тема очень выразительна: она звучит широко, ясно и цельно, а её мелодический рисунок остаётся в памяти после первого прослушивания.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Контраст между энергичными и более лирическими эпизодами делает форму понятной, а насыщенная оркестровка помогает удерживать внимание на каждом разделе.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анализируется музыкальное произведение на примере «Юпитера»
</a:t>
            </a:r>
            <a:endParaRPr lang="en-US" sz="1947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школьного анализа: от основных сведений о произведении к его образу и выразительным средствам.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«Юпитер» в школьном курсе музыки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Произведение удобно для урока, потому что на его примере легко услышать симфонический оркестр и выделить разные группы инструментов.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Часть помогает школьникам понимать музыкальную форму: в ней ясно слышны контрасты, повторения и развитие одного выразительного образа.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«Юпитер» знакомит с программной музыкой и показывает, как название, характер и звучание складываются в единый художественный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впечатления от части «Юпитер»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передаёт общее восприятие слушателя и помогает увидеть, какие качества звучания особенно выделяются в этой части сюиты.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сильными оказываются мелодичность и торжественный характер, а мощное оркестровое звучание усиливает праздничное впечатление.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характеристика музыкального образа по сюите Густава Холста «Планеты»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«Юпитер»: музыка, которая звучит как гимн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Холста объединяет мощь оркестра, яркую мелодию и образ торжества, поэтому её легко узнать и интересно разбирать. Она показывает, как музыка может говорить о величии без слов.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2026-05-20T17:32:05Z</dcterms:created>
  <dcterms:modified xsi:type="dcterms:W3CDTF">2026-05-20T17:32:05Z</dcterms:modified>
</cp:coreProperties>
</file>