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«Размышления у парадного подъезда»: тема, конфликт, смысл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народе, власти и боли человеческого унижения.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1858 года: время острых перемен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писал стихотворение в эпоху споров о судьбе крестьян и будущем страны. На фоне заметного социального неравенства он особенно остро видел разрыв между властью, богатством и жизнью простых людей.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Алексеевич Некрасов — русский поэт и редактор журнала «Современник», который много писал о жизни народа, тяжёлом труде и бедности.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часто появляются крестьяне, бурлаки, городская беднота и все, кто оказывается беззащитным перед сильными и богатыми.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Некрасова отличается сочувствием к простому человеку, резким осуждением несправедливости и вниманием к важным общественным вопросам.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Н. А. Некрасов
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Вход, который открывается не для всех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Парадный подъезд в стихотворении напоминает о мире, куда бедного человека не впускают. Здесь решают важные дела, но простые просители остаются снаружи, в холоде и ожидании. Так один вход превращается в знак недоступной власти и чужого равнодушия.
</a:t>
            </a:r>
            <a:endParaRPr lang="en-US" sz="1157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за которым скрыта несправедливость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богатым фасадом живёт закрытый круг людей, уверенных в своём праве распоряжаться чужой судьбой. Для просителей этот подъезд становится границей между надеждой и отказом. Именно поэтому образ дома кажется не уютным, а холодным и отчуждённым.
</a:t>
            </a:r>
            <a:endParaRPr lang="en-US" sz="1157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Парадный подъезд как образ закрытой власти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стихотворении
</a:t>
            </a:r>
            <a:pPr algn="l" indent="0" marL="0">
              <a:lnSpc>
                <a:spcPct val="90000"/>
              </a:lnSpc>
              <a:buNone/>
            </a:pPr>
            <a:r>
              <a:rPr lang="en-US" sz="107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смысловых переходов в тексте Н. А. Некрасова
</a:t>
            </a:r>
            <a:endParaRPr lang="en-US" sz="29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593" y="1716712"/>
            <a:ext cx="284438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811" y="1728529"/>
            <a:ext cx="485400" cy="431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5" y="3327084"/>
            <a:ext cx="398213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пришедшие по нужде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случайные прохожие, а бедняки, которых привела к подъезду жизненная необходимость. Им нужна помощь, защита или хотя бы внимание тех, кто сильнее.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справедливость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Просители приходят с верой, что власть услышит их беду. Но ожидание быстро показывает, как далёк чиновный мир от простого человеческого сочувствия и участия.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зависимость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остаются снаружи, терпя холод, усталость и унижение. Эта деталь подчёркивает, насколько беспомощным бывает человек, если от него ничего не зависит.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вместо протеста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покорность говорит громче слов: у них почти нет возможности спорить или требовать. Некрасов показывает, как бесправие заставляет человека молча ждать чужого решения.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просители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позиция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просто описывает сцену, а внимательно всматривается в неё и ощущает боль за людей, которых отталкивают и не хотят слышать.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интонация полна возмущения: он видит не частный случай, а привычный порядок, в котором бедный человек оказывается слабее власти и чина.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его голос звучит сострадание к просителям и осуждение равнодушия тех, кто привык решать судьбы других, не замечая их страданий.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 стихотворении появляется гражданская позиция автора: человеческое достоинство для него важнее богатства, положения и внешнего блеска.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разные темы связаны между собой и усиливают главный конфликт текста.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тема неравенства: именно она объединяет все остальные мотивы и делает авторский протест особенно сильным.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произведения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содержании стихотворения Н. А. Некрасова «Размышления у парадного подъезда».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строит стихотворение на резких противопоставлениях: бедность и богатство, надежда и отказ, живое человеческое чувство и холодное безразличие.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восклицания и точные бытовые детали — подъезд, слуги, ожидание, городская улица — делают картину очень зримой и убедительной.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речи передаёт тревогу и скрытый протест, поэтому текст читается не спокойно, а как сильное нравственное обращение к читателю.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звук речи
</a:t>
            </a:r>
            <a:endParaRPr lang="en-US" sz="25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 произведении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противопоставлены просители и чиновный мир, и к какому смыслу ведёт этот контраст.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сторон показывает не просто разницу в положении, а глубокую несправедливость общественного устройства.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Н. А. Некрасова «Размышления у парадного подъезда».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труд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показывает, что богатство страны создается трудом простых людей. Именно они живут в постоянных заботах, хотя их усилия редко замечают и ценят.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поэзия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этого рождается главная мысль стихотворения: поэт обязан говорить о боли народа. Его слово становится не только лирическим, но и общественно значимым.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Несправедливый порядок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бедности народа особенно ясно видна власть чиновников и богатых. Поэт видит, что человек без чина почти не может добиться защиты и справедливости.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поэт говорит о народе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чувства неразделимы: одно усиливает другое и делает интонацию стихотворения особенно напряженной.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сочувствие и возмущение: именно они определяют эмоциональный тон текста и его гражданскую силу.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стихотворение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стихотворения Н. А. Некрасова «Размышления у парадного подъезда»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бедного человека в русской литературе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бедный герой часто показан беззащитным, зависимым от чужой воли и вынужденным терпеть унижение. Некрасов продолжает эту традицию, но делает ее особенно острой и общественно значимой.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истории одного человека, здесь важна судьба многих. Через образ просителей поэт говорит о целом народе, который живет в нужде, хотя именно он создает основу жизни страны.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965644"/>
            <a:ext cx="694376" cy="5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165" y="1898588"/>
            <a:ext cx="689613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959204"/>
            <a:ext cx="698568" cy="5588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3025" y="1918169"/>
            <a:ext cx="731757" cy="65045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Требование справедливости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оценивает общество по тому, как оно относится к слабым. В центре текста — не праздник власти, а вопрос о праве человека на помощь и уважение.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Осуждение равнодушия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Холодность чиновного мира показана как нравственная проблема. Некрасов не просто описывает сцену, а открыто выражает протест против безучастия к чужой беде.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народа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Просители изображены не как отдельные фигуры, а как часть народа. Их молчание и терпение делают особенно заметной зависимость простого человека от сильных мира сего.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человеческого достоинства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утверждает: чин и богатство не дают права унижать других. Автор напоминает, что уважение к человеку важнее власти и внешнего блеска.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пафос в стихотворении
</a:t>
            </a:r>
            <a:endParaRPr lang="en-US" sz="259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пафос в стихотворении
</a:t>
            </a:r>
            <a:endParaRPr lang="en-US" sz="25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смысл текста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стихотворения показывает путь от частной сцены к общему социальному выводу.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роль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поэт усиливает эмоциональное звучание и противопоставляет два мира — бедных просителей и чиновную власть.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средства работают на одну цель: показать социальную пропасть и вызвать у читателя сочувствие к униженному человеку.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Н. А. Некрасова «Размышления у парадного подъезда»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наблюдения к оценке делает текст не просто описанием сцены, а гражданским высказыванием.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последовательно расширяет смысл: от бытового эпизода к общему обвинению социальной несправедливости.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структура стихотворения Н. А. Некрасова «Размышления у парадного подъезда»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показывает, что настоящее достоинство человека не зависит от чина, богатства или внешней власти. Оно проявляется в человечности, сострадании и уважении к другим.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убеждает читателя: общество можно считать справедливым только тогда, когда оно помогает слабым, а не заставляет их униженно просить о самом необходимом.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равнодушие к чужой беде разрушает нравственные основы жизни. Поэтому автор оценивает не только людей, но и весь порядок, который они создали.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стихотворения сегодня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задуматься о том, как важно замечать чужую нужду и не проходить мимо несправедливости. Эти вопросы остаются понятными и сегодня.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уважать людей независимо от их достатка и положения. Для школьника это важный разговор о достоинстве и ответственности.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литературный герой может выражать не только личные чувства, но и позицию по важным общественным вопросам.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стихотворение полезно читать в школе: оно развивает сочувствие, наблюдательность и способность оценивать поступки с нравственной точки зрения.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важно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«Размышления у парадного подъезда» соединяют яркий образ, сильное чувство и общественную мысль. Некрасов заставляет увидеть унижение бедных и понять ценность человеческого достоинства.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2026-05-22T23:17:04Z</dcterms:created>
  <dcterms:modified xsi:type="dcterms:W3CDTF">2026-05-22T23:17:04Z</dcterms:modified>
</cp:coreProperties>
</file>