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и народы Африки и доколумбовой Америки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мира, где рождались города, державы и великие торговые пути.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жили эти народы и почему это важно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пустыни Сахара до гор Анд люди создавали разные формы жизни, власти и обмена. По археологическим находкам, письменам, преданиям и памятникам можно понять, как возникали государства в непростых природных условиях.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их влияние на жизнь людей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7376" y="1379432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как барьер и путь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разделяла север и юг Африки, но не была полной преградой: через неё шли караваны верблюдов, связывавшие разные области и приносящие товары, новости и богатство.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21778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Западной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 и Сенегал давали воду, плодородные земли и удобные пути для перевозки людей и грузов. Поэтому рядом с ними росли поселения, рынки и центры власти.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16179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Америка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Андах, на плато и в лесах хозяйство складывалось по-разному: где-то выращивали картофель и кукурузу, а где-то важнее были рыболовство, обмен и контроль дорог.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0474" y="1379428"/>
            <a:ext cx="180090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были вода, урожай и удобные пути сообщения, возникали крупные города. Природные условия влияли и на строительство дорог, и на выбор главных продуктов.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Гана: золото, соль и караваны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расцвета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Гана существовала примерно с VII по XI век и стала одним из первых сильных государств Западной Африки. Её власть держалась на выгодном положении между саванной и Сахарой.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источниками дохода были торговля золотом и солью. Правители брали пошлины с караванов, поэтому контроль над торговыми путями приносил государству постоянный доход.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Кумби-Сале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Кумби-Сале превратилась в крупный торговый центр. Здесь встречались африканские и мусульманские купцы, а на рынках обменивали товары из разных областей.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Гане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Ганы показывает, что власть могла усиливаться не только через завоевания, но и через контроль над обменом. Это был важный шаг к созданию более сложных государств.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Мали и правитель Манса Муса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Мали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 достигла наибольшего могущества в XIII–XIV веках. Государство выросло на основе торговли, земледелия и контроля над речными путями, особенно вдоль Нигера.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Манса Мусы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Манса Муса прославился паломничеством в Мекку в 1324 году. Его путешествие стало известным во многих странах и показало, насколько богатыми были правители Мали.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Тимбукту — город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Тимбукту был не только торговым, но и культурным центром. Здесь переписывали книги, хранили знания и обучали людей, поэтому город получил особую славу.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могущества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Мали опиралась на золотые месторождения, земледелие и удобное положение на торговых путях. Это помогало правителям собирать доходы и поддерживать власть.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Гана, Мали и Сонгай: сравнение государств Западной Африки
</a:t>
            </a:r>
            <a:endParaRPr lang="en-US" sz="2041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государств Западной Африки: Гана, Мали, Сонгай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государства Западной Африки были связаны торговлей через Сахару, но отличались временем расцвета и опорой власти.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богатство и власть усиливались благодаря торговым путям, налогам и контролю над важными территориями.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суахили на восточном побережье Африки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Порт, открытый океану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Килва, Момбаса и Занзибар выросли на берегу Индийского океана, где удобно было принимать суда и вести обмен. В портах можно было увидеть рынки, пристани и каменные дома богатых купцов, которые жили за счёт морской торговли.
</a:t>
            </a:r>
            <a:endParaRPr lang="en-US" sz="1273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Товары, которые плыли через океан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Африки вывозили золото, слоновую кость и рабов, а взамен получали ткани, керамику и украшения из Азии. Торговля делала города богаче и соединяла восточноафриканское побережье с далекими странами.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Суахилийская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суахили африканские традиции смешались с влиянием арабского мира. Это заметно в языке, архитектуре и образе жизни жителей, для которых море было главной дорогой и источником достатка.
</a:t>
            </a:r>
            <a:endParaRPr lang="en-US" sz="137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возникали африканские государства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хозяйство, обмен и власть постепенно превращали племенной союз в государство.
</a:t>
            </a:r>
            <a:endParaRPr lang="en-US" sz="131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известных города-центра особенно ярко показывают силу цивилизации майя
</a:t>
            </a:r>
            <a:pPr algn="ctr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цивилизации майя; археологические данные о городах Тикаль, Паленке и Копан
</a:t>
            </a:r>
            <a:endParaRPr lang="en-US" sz="3601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Тикаль, Паленке и Копан были важными центрами власти, храмов и знаний. Именно по таким городам видно, насколько высоко развились майя.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Ацтеки и столица Теночтитлан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озере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Теночтитлан стоял на острове посреди озера и был связан с берегами дамбами и каналами. Такое расположение помогало защищать столицу и контролировать окрестности.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войска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ацтеков опиралась на сильную армию и союзные города. Покорённые народы платили дань, которая поддерживала богатство столицы и усиливала правителей.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 храмы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работали большие рынки, где можно было купить продукты, ткани и изделия ремесленников. Рядом возвышались храмы, подчёркивавшие значение религии и власти.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империей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Ацтекское государство требовало сложной системы управления, потому что оно объединяло много земель и народов. Правители следили за порядком, налогами и военными походами.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столица и хозяйство инков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 — рост державы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Инки объединили земли Анд и создали самое крупное государство Южной Америки. Управление из Куско опиралось на подчинённые области, которые платили дань и поставляли труд.
</a:t>
            </a:r>
            <a:endParaRPr lang="en-US" sz="1522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дорог через горы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связи между городами и крепостями строились дороги, мосты и постоялые пункты. По ним передавали приказы, перевозили товары и быстро перемещали воинов.
</a:t>
            </a:r>
            <a:endParaRPr lang="en-US" sz="1522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Террасы и кипу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горных склонах создавали террасы, где выращивали картофель, кукурузу и киноа. Для учёта запасов, населения и налогов использовали кипу — узелковые шнуры.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Майя, ацтеки и инки: сравнение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выделялись знаниями и городами, ацтеки — военной силой и рынками, инки — управлением огромной территорией через дороги и учёт.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 о цивилизациях майя, ацтеков и инков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цивилизации развивались в разных природных условиях, поэтому по-разному строили власть, хозяйство и города.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богатства и занятий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была особенно важна в Африке, а в Америке главную роль чаще играли земледелие, рынки и государственные повинности.
</a:t>
            </a:r>
            <a:endParaRPr lang="en-US" sz="154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обществ Западной и Восточной Африки, майя, ацтеков и инков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цивилизации был свой ведущий источник богатства, связанный с природой, путями обмена и обязанностями населения.
</a:t>
            </a:r>
            <a:endParaRPr lang="en-US" sz="148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98013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58413"/>
            <a:ext cx="891000" cy="79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стороны религиозной жизни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священный порядок
</a:t>
            </a:r>
            <a:pPr algn="ctr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Правителей часто считали связанными с богами или предками. Поэтому власть выглядела не только политической, но и священной, а подчинение ей — частью общего порядка.
</a:t>
            </a:r>
            <a:endParaRPr lang="en-US" sz="1331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в Африке
</a:t>
            </a:r>
            <a:pPr algn="ctr" indent="0" marL="0">
              <a:lnSpc>
                <a:spcPct val="100000"/>
              </a:lnSpc>
              <a:buNone/>
            </a:pPr>
            <a:r>
              <a:rPr lang="en-US" sz="132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государствах Западной Африки вместе с местными верованиями распространялся ислам. Он влиял на письменность, обучение, торговые связи и представления о справедливой власти.
</a:t>
            </a:r>
            <a:endParaRPr lang="en-US" sz="1324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ритуалы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майя, ацтеков и инков строили храмы и пирамиды, где проходили обряды. Жрецы связывали религиозные действия с календарём, урожаем и жизнью города.
</a:t>
            </a:r>
            <a:endParaRPr lang="en-US" sz="1389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 повседневности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представления определяли праздники, правила поведения и важные решения. Через них люди объясняли мир, успех в хозяйстве и место человека в обществе.
</a:t>
            </a:r>
            <a:endParaRPr lang="en-US" sz="1350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как связь регионов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через Африку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 связывали страны Западной Африки с Северной Африкой и Ближним Востоком. По суше перевозили золото, соль и ткани, а города на пути получали пошлины и прибыль.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Индийского океана порты обменивались товарами с арабскими и азиатскими купцами. Ввозили керамику, украшения и ткани, а вывозили золото, слоновую кость и рабов.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государствах майя, ацтеков и инков торговля соединяла города и области внутри крупных держав. На рынках меняли какао, кукурузу, перья, обсидиан и ремесленные изделия.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правителей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усиливала города и пополняла казну правителей. Она помогала распространять новые товары, знания и привычки, а также делала важные пути особенно ценными для государства.
</a:t>
            </a:r>
            <a:endParaRPr lang="en-US" sz="13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Письменность, знания и счёт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о способах записи и хранения знаний в Африке и Америке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цивилизации по-своему сохраняли сведения о прошлом, управлении и хозяйстве.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развили письменность, инки — удобную систему счёта, а африканские общества сочетали письменные записи с сильной устной традицией.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росло и усиливалось государство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путь развития, заметный в Мали, Сонгае, у ацтеков и инков.
</a:t>
            </a:r>
            <a:endParaRPr lang="en-US" sz="1615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державы слабели и исчезали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244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конфликты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Междоусобицы ослабляли власть правителей, разрушали единство страны и мешали собирать налоги. Так произошло, например, с Мали и Сонгаем, где борьба за власть стала опаснее внешних врагов.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3539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Нападения соседей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Ослабленные государства становились добычей сильных противников. Когда против страны выступали несколько врагов сразу, она теряла города, дороги и контроль над торговыми путями.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5965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испанцами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Ацтеков и инков покорили испанцы, у которых были огнестрельное оружие, лошади и союзники среди местных народов. Это дало им важное военное преимущество.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4260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и 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прибытия европейцев распространились болезни, к которым местное население не имело иммунитета. Одновременно менялись торговые пути, и прежняя система хозяйства ослабевала.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400" y="1433240"/>
            <a:ext cx="677400" cy="54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250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9203" y="1376750"/>
            <a:ext cx="654900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23181" y="1376750"/>
            <a:ext cx="573038" cy="65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9050" y="1403133"/>
            <a:ext cx="677400" cy="602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от древних цивилизаций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520103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3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современных языках многих народов живут старые названия мест, растений, правителей и обычаев. Через них можно увидеть связь нынешней жизни с далёким прошлым.
</a:t>
            </a:r>
            <a:endParaRPr lang="en-US" sz="1368" dirty="0"/>
          </a:p>
        </p:txBody>
      </p:sp>
      <p:sp>
        <p:nvSpPr>
          <p:cNvPr id="15" name="Text 2"/>
          <p:cNvSpPr txBox="1"/>
          <p:nvPr/>
        </p:nvSpPr>
        <p:spPr>
          <a:xfrm>
            <a:off x="2209512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ритмы, танцы и праздничные церемонии сохраняют память о предках. Они помогают передавать традиции от старших к младшим и поддерживают чувство общности.
</a:t>
            </a:r>
            <a:endParaRPr lang="en-US" sz="1220" dirty="0"/>
          </a:p>
        </p:txBody>
      </p:sp>
      <p:sp>
        <p:nvSpPr>
          <p:cNvPr id="16" name="Text 3"/>
          <p:cNvSpPr txBox="1"/>
          <p:nvPr/>
        </p:nvSpPr>
        <p:spPr>
          <a:xfrm>
            <a:off x="389375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Руины городов, пирамиды, храмы и каменные дома показывают высокий уровень строительного мастерства. По ним историки узнают о власти, религии и жизни древних обществ.
</a:t>
            </a:r>
            <a:endParaRPr lang="en-US" sz="1296" dirty="0"/>
          </a:p>
        </p:txBody>
      </p:sp>
      <p:sp>
        <p:nvSpPr>
          <p:cNvPr id="17" name="Text 4"/>
          <p:cNvSpPr txBox="1"/>
          <p:nvPr/>
        </p:nvSpPr>
        <p:spPr>
          <a:xfrm>
            <a:off x="557550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и эпосы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Манускрипты, летописи и устные сказания помогают изучать события, имена правителей и представления людей о мире. Это важные источники, которые дополняют археологические находки.
</a:t>
            </a:r>
            <a:endParaRPr lang="en-US" sz="1216" dirty="0"/>
          </a:p>
        </p:txBody>
      </p:sp>
      <p:sp>
        <p:nvSpPr>
          <p:cNvPr id="18" name="Text 5"/>
          <p:cNvSpPr txBox="1"/>
          <p:nvPr/>
        </p:nvSpPr>
        <p:spPr>
          <a:xfrm>
            <a:off x="7248114" y="2202950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Ремёсла, узоры, традиции и формы искусства продолжают жить сегодня. Они доказывают, что наследие Африки и доколумбовой Америки не исчезло, а стало частью современной культуры.
</a:t>
            </a:r>
            <a:endParaRPr lang="en-US" sz="1273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 Америка до Колумба: история сильных цивилизаций
</a:t>
            </a:r>
            <a:pPr algn="ctr" indent="0" marL="0">
              <a:lnSpc>
                <a:spcPct val="100000"/>
              </a:lnSpc>
              <a:buNone/>
            </a:pPr>
            <a:r>
              <a:rPr lang="en-US" sz="3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 доколумбовая Америка были не «пустыми» землями, а мирами городов, дорог, торговли и знаний. Их опыт показывает: цивилизация может возникнуть в самых разных природных условиях.
</a:t>
            </a:r>
            <a:endParaRPr lang="en-US" sz="4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2026-06-02T04:57:11Z</dcterms:created>
  <dcterms:modified xsi:type="dcterms:W3CDTF">2026-06-02T04:57:11Z</dcterms:modified>
</cp:coreProperties>
</file>