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Рассмотрим, как a×b задаёт перпендикуляр, площадь и направление — и почему это упрощает задачи.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векторного умножения в геометрии 11 класса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пространства и векторный метод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11 классе тема становится связующим звеном между планиметрией и стереометрией: векторное произведение описывает пространственные фигуры, даёт площади, нормали и проверку перпендикулярности. А координатный подход превращает геометрию в точные вычисления.
</a:t>
            </a:r>
            <a:endParaRPr lang="en-US" sz="1265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Векторное произведение a×b задаётся для двух векторов в R³: оно является третьим вектором, перпендикулярным обоим сомножителям. Направление определяется ориентацией пространства.
</a:t>
            </a:r>
            <a:endParaRPr lang="en-US" sz="1152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результата связана с углом φ между векторами: |a×b|=|a|·|b|·sinφ. Чем ближе векторы к «перпендикулярному» положению, тем больше значение синуса.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координатах при a=(ax, ay, az) и b=(bx, by, bz) получаем формулу a×b=(aybz-azby, azbx-axbz, axby-aybx). Это позволяет вычислять результат напрямую.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векторного произведения
</a:t>
            </a:r>
            <a:endParaRPr lang="en-US" sz="26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|a×b| = |a|·|b|·sinφ
</a:t>
            </a:r>
            <a:endParaRPr lang="en-US" sz="3154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векторного произведения равен площади параллелограмма, построенного на векторах a и b, поэтому геометрический ответ получается из синуса угла.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этот множитель, легко связать вычисление с площадью параллелограмма
</a:t>
            </a:r>
            <a:endParaRPr lang="en-US" sz="1969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модуля векторного произведения в школьной геометрии (формула через sinφ).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модуля от угла между векторами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фиксированных длинах векторов значение |a×b| определяется только их взаимным положением, то есть углом φ.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максимум при φ=90° и ноль при φ=0° и 180°, значит площадь параллелограмма «исчезает» при коллинеарности.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по функции y=sinφ для |a|=|b|=1; точки взяты из стандартных значений синуса.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450" y="1438630"/>
            <a:ext cx="6732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2500" y="1430330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5550" y="1430330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Антикоммутативность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любых векторов в R³ выполняется a×b=-(b×a). Меняется порядок сомножителей, и знак «переворачивает» ориентацию результата.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остаётся тем же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поменять местами a и b, длина векторного произведения не меняется, потому что она зависит от |a|, |b| и sinφ, а sinφ симметричен.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задаёт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Противоположное направление связано с тем, что правило правой руки различает «как» повернули вектор a к b в пространстве.
</a:t>
            </a:r>
            <a:endParaRPr lang="en-US" sz="1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299181"/>
            <a:ext cx="3709500" cy="1260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векторного произведения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помогают не только находить a×b, но и аккуратно преобразовывать выражения для вычислений в координатах и геометрических выводов.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позволяют переходить от сложных выражений к разложению на более простые случаи и контролировать знак и перпендикулярность результата.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векторному произведению в школьной стереометрии.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Существует два удобных равенства: a×(b+c)=a×b+a×c и (a+b)×c=a×c+b×c. Они снимают «скобки» в векторных формулах.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выражения для координатных вычислений упрощаются: вместо одного произведения получается сумма двух векторных произведений, каждое из которых проще найти.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геометрических рассуждениях дистрибутивность работает как разложение: сложный вектор представляют как сумму составляющих, а площадь-ориентацию удобно суммировать.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это полезно, когда задана фигура, сторона которой выражена через несколько направляющих векторов: тогда площадь становится суммой вкладов.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Дистрибутивность по сложению
</a:t>
            </a:r>
            <a:endParaRPr lang="en-US" sz="284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из векторов умножить на число λ, то векторное произведение масштабируется: a×(λb)=λ(a×b), (λa)×b=λ(a×b).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положительном λ направление результата сохраняется, а при отрицательном — меняется на противоположное, потому что знак фактически меняет ориентацию одного сомножителя.
</a:t>
            </a:r>
            <a:endParaRPr lang="en-US" sz="1192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случай λ=0 даёт нулевой результат: ведь один из векторов становится нулевым, а площадь параллелограмма на таких «основаниях» равна нулю.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Однородность по числовому множителю
</a:t>
            </a:r>
            <a:endParaRPr lang="en-US" sz="264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правой руки для направления a×b
</a:t>
            </a:r>
            <a:endParaRPr lang="en-US" sz="2133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быстро определять ориентацию результата (и проверять знак) по правилу поворота от a к b
</a:t>
            </a:r>
            <a:endParaRPr lang="en-US" sz="96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8895" y="1459364"/>
            <a:ext cx="657000" cy="65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953" y="1451264"/>
            <a:ext cx="58905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73036" y="1451264"/>
            <a:ext cx="589050" cy="673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Перпендикулярность результата
</a:t>
            </a:r>
            <a:endParaRPr lang="en-US" sz="2856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Ортогональность к обоим векторам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Векторное произведение a×b по построению направлено перпендикулярно каждому сомножителю. Поэтому скалярное произведение (a×b)·a равно нулю, и аналогично (a×b)·b равно нулю при любых a и b.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нормали к плоскости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плоскости заданы два неколлинеарных вектора направления, их векторное произведение даёт нормаль. Это позволяет находить уравнения плоскостей и проверять, правильно ли выбрано направление перпендикуляра.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принадлежности в плоскости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убедиться, лежит ли некоторый вектор в заданной плоскости, достаточно проверить, ортогонален ли он нормали. Связка с условием (a×b)·c=0 превращает геометрию в вычисляемую проверку.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в задачах стереометрии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задачах перпендикулярность служит опорой для доказательств взаимной ортогональности прямых, рёбер и диагоналей. От нуля скалярных произведений переходят к корректным геометрическим выводам.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Смешанное произведение: смысл объёма в трёх векторах
</a:t>
            </a:r>
            <a:endParaRPr lang="en-US" sz="265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Грань, нормаль и «встроенный» объём
</a:t>
            </a:r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параллелепипед, у которого три направления задают векторы a, b и c. Вектор a×b строит нормаль к основанию, а затем умножение на c «подставляет» высоту в объём. Поэтому [a,b,c]=(a×b)·c — это объём в одной формуле.
</a:t>
            </a:r>
            <a:endParaRPr lang="en-US" sz="1521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как подсказка об ориентации
</a:t>
            </a:r>
            <a:pPr algn="l" indent="0" marL="0">
              <a:lnSpc>
                <a:spcPct val="100000"/>
              </a:lnSpc>
              <a:buNone/>
            </a:pPr>
            <a:r>
              <a:rPr lang="en-US" sz="15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|[a,b,c]| даёт величину объёма, а знак отражает ориентацию тройки векторов. Если тройка «поворачивается» относительно ориентации пространства, знак меняется, но абсолютная величина объёма остаётся той же.
</a:t>
            </a:r>
            <a:endParaRPr lang="en-US" sz="1577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параллелепипед «схлопывается» в плоскость
</a:t>
            </a:r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[a,b,c]=0, значит векторы не задают ненулевой трёхмерный объём: один из векторов оказывается компланарным двум другим. Геометрически это соответствует ситуации, когда все три направления лежат в одной плоскости.
</a:t>
            </a:r>
            <a:endParaRPr lang="en-US" sz="150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векторное произведение равно нулю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Нулевое произведение означает, что параллелограмм вырождается: его площадь равна нулю, а векторы не формируют полноценное «пространственное» основание.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перечисленные причины сводятся к одному критерию: угол между векторами даёт sinφ=0, поэтому модуль |a×b| равен нулю.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|a×b|=|a|·|b|·sinφ (школьный курс, без привязки к внешним данным).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правом ортонормированном базисе направления заданы так, что i×j=k. Это фиксирует правило ориентации пространства и позволяет получать третий вектор по первым двум без дополнительных вычислений.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Векторное произведение базисных векторов
</a:t>
            </a:r>
            <a:endParaRPr lang="en-US" sz="2649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 так же j×k=i и k×i=j. Если в формуле поменять местами множители, знак меняется на противоположный: причина — ориентированность и правило правой руки.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j×i=−k, k×j=−i, i×k=−j. Такие «знак-переключатели» особенно важны в координатных задачах: от них зависит правильное направление результата.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59155"/>
            <a:ext cx="4231200" cy="26693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тождества для запоминания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Тождества связывают вычисления с геометрическим смыслом: что происходит со знаком, модулем и перпендикулярностью при изменении порядка и масштабировании векторов.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тождества превращают сложные выражения в контролируемые шаги: сначала раскрывают скобки, затем проверяют знак и ортогональность через скалярные произведения.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свойства векторного произведения из школьной программы (R³, курс 11 класса).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путаница между скалярным и векторным произведением. Нельзя заменять (a×b)·c на a·(b×c) без аккуратной проверки смысла операции: тип результата принципиально разный.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распространённая проблема — неверный порядок векторов. Из-за антикоммутативности a×b=−(b×a) знак легко «перевернуть», а вместе с ним — направление нормали или ориентацию объёма.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 и при вычислении sinφ: ученики иногда подставляют угол в градусах без перехода к функции синуса по выбранным единицам, либо берут не тот угол между направлениями.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проверка результата включает контроль перпендикулярности, модуля и согласованности направления с геометрической картинкой. Если хотя бы один признак противоречит, расчёт стоит пересмотреть.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решении задач
</a:t>
            </a:r>
            <a:endParaRPr lang="en-US" sz="264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Применения векторного произведения
</a:t>
            </a:r>
            <a:endParaRPr lang="en-US" sz="2662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площади и нормалей, формула a×b часто появляется в описании вращений и взаимодействий сил, потому что она естественно «кодирует» поворот и направление оси.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предметные области используют одно ядро: перпендикулярность и величину, зависящую от синуса угла между направлениями. Это объясняет универсальность метода.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и прикладных применений темы (без внешней статистики), ориентировано на перечень задач и примеров из курса.
</a:t>
            </a:r>
            <a:endParaRPr lang="en-US" sz="68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векторное произведение
</a:t>
            </a:r>
            <a:endParaRPr lang="en-US" sz="1832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исходных данных — к выбору формулы, вычислению и проверке геометрического смысла
</a:t>
            </a:r>
            <a:endParaRPr lang="en-US" sz="97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675" y="1451264"/>
            <a:ext cx="58905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3276" y="1451264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81314" y="1476397"/>
            <a:ext cx="700800" cy="622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36952" y="1451264"/>
            <a:ext cx="67320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11438" y="1451264"/>
            <a:ext cx="673200" cy="67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которые нужно знать
</a:t>
            </a:r>
            <a:endParaRPr lang="en-US" sz="2925" dirty="0"/>
          </a:p>
        </p:txBody>
      </p:sp>
      <p:sp>
        <p:nvSpPr>
          <p:cNvPr id="10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Ортогональность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Векторное произведение удовлетворяет условию перпендикулярности: a×b ортогонален обоим векторам. На практике это помогает быстро отсеивать неверные направления и проверять вычисления через скалярные произведения.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839476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Антикоммутативность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Перестановка сомножителей меняет направление на противоположное: a×b=−(b×a). Поэтому в координатных задачах знак особенно важен: один неверный обмен приводит к ошибке в ориентации нормали.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581314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Дистрибутивность по сумме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упрощения выражений работает правило: a×(b+c)=a×b+a×c. Аналогично раскрывают (a+b)×c. Это превращает сложную задачу в сумму более простых вычислений по частям.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7323152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Смешанное произведение и объём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Смешанное произведение определяется как [a,b,c]=(a×b)·c. Модуль даёт объём параллелепипеда, а при [a,b,c]=0 тройка векторов компланарна, то есть объём вырождается в плоскость.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097638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через синус угла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вычислительная формула: |a×b|=|a|·|b|·sinφ. Она связывает геометрию и координаты: при изменении взаимного положения меняется площадь основания, а при φ=0° или 180° результат становится нулевым.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векторного умножения — точный инструмент геометрии
</a:t>
            </a:r>
            <a:endParaRPr lang="en-US" sz="2663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Перпендикулярность результата, антикоммутативность, дистрибутивность и однородность делают вычисления осмысленными: они ведут к площади, объёму, нормалям и ориентации в пространстве. В 11 классе это важная опора стереометрии и векторного метода.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2026-05-14T05:38:37Z</dcterms:created>
  <dcterms:modified xsi:type="dcterms:W3CDTF">2026-05-14T05:38:37Z</dcterms:modified>
</cp:coreProperties>
</file>