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Тип Круглые черви (Нематоды)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28 тысяч видов нематод живут в почве, воде и организмах с важной ролью для экосистем.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и значимость нематод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Нематоды впервые описаны в XVIII веке и встречаются повсеместно: в почве, воде и организме человека. Они участвуют в круговороте веществ и могут быть переносчиками заболеваний.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типа Круглые черви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Нематоды имеют вытянутое цилиндрическое тело, покрытое прочной кутикулой, без сегментации, что отличает их от кольчатых червей.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нематод обладает двусторонней симметрией и не имеет членистости, что является их важной биологической особенностью.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видов варьируются от мельчайших свободноживущих менее 0,5 мм до паразитов длиной несколько метров, обитающих в крупных животных.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внешнего строения нематод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цилиндрическое, гладкое, не разделено на сегменты; защиту обеспечивает твёрдая кутикула, а движение — кожно-мускульный мешок.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видов выражен половой диморфизм: самки крупнее самцов; отсутствуют реснички и пальпы из-за образа жизни и среды обитания.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Тело заполнено первичной полостью с жидкостью для транспорта веществ и поддержания формы. Пищеварительный тракт сквозной: рот, кишечник и анус.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Нематоды дышат через кожу, не имеют кровеносной системы. Выделительная система — кожные железы или каналы, нервная — кольцо и продольные стволы.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устройство нематод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систематика нематод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Включают свободноживущих обитателей моря, пресных вод и почвы, а также паразитов растений и животных.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Современная классификация основывается на морфологии и молекулярных данных, выделяя несколько крупных отрядов внутри типа.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Основные роды — Ascaris, паразит человека; Caenorhabditis, широко используемый модельный организм; Trichinella, возбудитель трихинеллёза.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Разнообразие нематод позволяет изучать экосистемы, биологию паразитизма и применять их в науке и медицине.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88649"/>
            <a:ext cx="753300" cy="60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51824"/>
            <a:ext cx="753300" cy="6026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свободноживущих нематод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и почвообразование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нематоды способствуют разложению органики, ускоряют минерализацию и формирование плодородного слоя почвы.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микробного сообщества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контролируют численность бактерий и грибов, поддерживая экологическое равновесие в почвенных и водных системах.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в почве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плотность нематод достигает до миллиона особей на квадратный метр, что подчеркивает их роль в экосистемах.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Аскаридоз — распространённое паразитарное заболевание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Аскаридоз вызывают гельминты, поражающие кишечник человека. Симптомы включают боль, тошноту и слабость. Инфекция распространяется через загрязнённую воду и немытые овощи.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Трихинеллёз от сырого или плохо прожаренного мяса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Трихинеллёз возникает после употребления мяса с личинками. Заболевание проявляется мышечными болями, лихорадкой и общим недомоганием, требуя медицинской помощи.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паразитических нематод на здоровье человека и животных
</a:t>
            </a:r>
            <a:endParaRPr lang="en-US" sz="5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1114739"/>
            <a:ext cx="10121400" cy="79036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паразитические нематоды человека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 основные паразиты, их пути заражения и характерные симптомы заболеваний.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чаще происходит через грязную пищу или контакт, симптомы варьируются от расстройств ЖКТ до мышечных болей.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2022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жизненного цикла нематод
</a:t>
            </a:r>
            <a:endParaRPr lang="en-US" sz="4722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 в окружающей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Нематодные яйца выделяются во внешнюю среду и характеризуются высокой устойчивостью благодаря плотной оболочке.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в организм хозяина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личинки проникают в тело животного или человека через пищу, воду или загрязнённые руки.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личинки из яйца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развиваются и выходят из яиц, готовые к проникновению в организм хозяина или в среду обитания.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 размножение внутри хозяина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проходят стадии роста и линьки, достигают взрослого возраста и откладывают яйца, завершая цикл.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паразитических нематод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и распространения паразитов среди хозяев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нематод в сельском хозяйстве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нематоды поражают корни многих культурных растений, включая картофель, томаты и огурцы, вызывая деформации и нарушая питание растений.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корней проявляются в виде галлов — уплотнений, которые ограничивают рост и снижают способность всасывать воду и питательные вещества.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приводит к пожелтению листьев, снижению урожайности и часто к гибели молодых растений, что влечёт экономические потери у фермеров.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нематодами приводит к значительному снижению плодородия почвы и замедляет восстановление урожайности после поражения.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нематоды являются серьёзным фактором снижения продуктивности сельскохозяйственных культур.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поражения нематодами на урожайность растений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аграрный центр, 2020 г.
</a:t>
            </a:r>
            <a:endParaRPr lang="en-US" sz="14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защиты растений от нематод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средства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борьбы с нематодами применяют нематоциды, которые эффективны против паразитов, но требуют осторожного использования из-за риска загрязнения почвы и развития устойчивости.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 агротехнические методы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биологических агентов — полезных микробов и севооборота — способствует снижению популяции вредителей без вреда для экологии и здоровья растений.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нематод в здоровых почвах достигает миллионов особей на квадратный метр, что способствует биохимическим циклам и плодородию.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1 000 000
</a:t>
            </a:r>
            <a:pPr algn="ctr" indent="0" marL="0">
              <a:lnSpc>
                <a:spcPct val="100000"/>
              </a:lnSpc>
              <a:buNone/>
            </a:pPr>
            <a:r>
              <a:rPr lang="en-US" sz="1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индивидов на квадратный метр регулируют процессы разложения и плодородия почв, поддерживая экосистемное равновесие.
</a:t>
            </a:r>
            <a:endParaRPr lang="en-US" sz="8745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почвенной биологии, 2019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Caenorhabditis elegans — модельный организм науки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секвенирование генома C. elegans
</a:t>
            </a:r>
            <a:pPr algn="l" indent="0" marL="0">
              <a:lnSpc>
                <a:spcPct val="90000"/>
              </a:lnSpc>
              <a:buNone/>
            </a:pPr>
            <a:r>
              <a:rPr lang="en-US" sz="2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1998 году впервые расшифрован полный геном нематоды Caenorhabditis elegans, что открыло новые возможности для генетических исследований и изучения биологических процессов у животных.
</a:t>
            </a:r>
            <a:endParaRPr lang="en-US" sz="2097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Нобелевские награды за исследования с C. elegans
</a:t>
            </a:r>
            <a:pPr algn="l" indent="0" marL="0">
              <a:lnSpc>
                <a:spcPct val="90000"/>
              </a:lnSpc>
              <a:buNone/>
            </a:pPr>
            <a:r>
              <a:rPr lang="en-US" sz="2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этого вида в изучении механизмов старения и развития нервной системы стало основой для нескольких Нобелевских премий в области медицины и физиологии.
</a:t>
            </a:r>
            <a:endParaRPr lang="en-US" sz="240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Нематоды вызывают серьёзные заболевания у домашних животных, включая токсокароз и анкилостомоз, которые влияют на пищеварение и общее состояние питомцев.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нематод на здоровье домашних животных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включают потерю аппетита, диарею и снижение активности, что требует своевременной диагностики и лечения.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дегельминтизация и поддержание санитарных условий помогают снижать риск заражения и сохранять здоровье домашних животных.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52935" y="3184288"/>
            <a:ext cx="5492700" cy="49831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77475" y="419100"/>
            <a:ext cx="14262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распространение и особенности обитания нематод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145180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сред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Нематоды встречаются повсеместно — от тропических лесов до полярных регионов, адаптируясь к различным условиям жизни и климата.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86375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экосистемах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численность высока в почвенных и водных экосистемах, где они влияют на процессы разложения и пищевые цепи, поддерживая биологическое равновесие.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стратегии, включая селекцию устойчивых сортов, повышают эффективность борьбы и уменьшают вред от нематодозов.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Автоматизированные системы мониторинга помогают отслеживать распространение нематод в почвах и планировать мероприятия по контролю.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экологичные биопрепараты на основе бактерий и грибов для безопасной защиты сельскохозяйственных культур.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молекулярных методов позволяет точно идентифицировать виды нематод и своевременно обнаруживать заражение растений.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и борьбы с нематодами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146284"/>
            <a:ext cx="18268200" cy="5137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450" y="1830500"/>
            <a:ext cx="15619200" cy="27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исследований нематод для науки и практики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нематод способствует развитию важнейших сфер — медицины и сельского хозяйства, помогает улучшать здоровье экосистем и создавать эффективные меры защиты растений и животных.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2026-05-08T01:06:04Z</dcterms:created>
  <dcterms:modified xsi:type="dcterms:W3CDTF">2026-05-08T01:06:04Z</dcterms:modified>
</cp:coreProperties>
</file>