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Земле: связь с космосом и основные темы урока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космос и его влияние на появление и развитие жизни на Земле.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уникальная планета среди звёзд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дом для жизни благодаря своей атмосфере, воде в жидком виде и оптимальному расстоянию от Солнца. Уникальные свойства планеты делают её особенным местом во Вселенной.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 возникновения жизни на Земле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— основа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жидком состоянии обеспечивает среду для химических реакций, необходимых для живых организмов. Именно благодаря воде Земля стала «голубой планетой» и могла поддерживать жизнь.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и атмосфера
</a:t>
            </a:r>
            <a:pPr algn="ct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около 15°C и плотная атмосфера, состоящая из азота и кислорода, создают комфортные условия для существования разнообразных видов живых существ.
</a:t>
            </a:r>
            <a:endParaRPr lang="en-US" sz="984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Солнца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тепло обеспечивают жизненный цикл многих организмов, поддерживают климат и позволяют осуществлять фотосинтез — процесс создания пищи растениями.
</a:t>
            </a:r>
            <a:endParaRPr lang="en-US" sz="10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происхождение элементов, необходимых для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Обломки звёзд, включая сверхновые, рассеяли эти элементы по космосу, обеспечив материал для создания новых планет и органических соединений.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космические вещества легли в основу химии живых организмов и сыграли решающую роль в возникновении жизни на Земле.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жизни — углерод, водород, кислород и азот — сформировались в недрах звёзд благодаря термоядерным реакциям и были распространены после их взрывов.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космическая гипотеза происхождения жизни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метеоритах?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метеориты содержат органические молекулы и аминокислоты — строительные блоки жизни. Возможно, именно с ними на Землю попали первые предшественники живых организмов.
</a:t>
            </a:r>
            <a:endParaRPr lang="en-US" sz="120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бактерий в космосе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обнаружены бактерии, способные выживать в суровых условиях, схожих с космическими: экстремальный холод, радиация и вакуум. Это подтверждает возможность переноса жизни через космос.
</a:t>
            </a:r>
            <a:endParaRPr lang="en-US" sz="1142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как переносчики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содержат воду и сложные органические соединения. Их падения могли привнести необходимые компоненты для возникновения жизни на нашей планете.
</a:t>
            </a:r>
            <a:endParaRPr lang="en-US" sz="11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появления жизни на 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интервалы показывают постепенное развитие сложных форм жизни на протяжении миллиардов лет.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развивалась от простейших форм к сложным организмам, занимая значительный геологический период.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научных исследований и геологических слоёв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61046"/>
            <a:ext cx="4225529" cy="19946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жизни на Земле и других планетах Солнечной системы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температуры, наличия воды и состава атмосферы на трёх планетах, влияющих на возможность существования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Земля обладает оптимальными для жизни параметрами среди сравниваемых планет.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 в поддержании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является главным источником тепла и света, благодаря которому на Земле происходят жизненно важные процессы и поддерживается климатическая стабильность.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солнечного излучения необходима для фотосинтеза, обеспечивающего кислород и пищу, что делает жизнь на планете возможной.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и атмосфера — защита жизни на 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Земли отклоняет вредоносные заряженные частицы солнечного ветра, сохраняя атмосферу и защищая живые организмы от радиации.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поглощает ультрафиолетовое излучение, предотвращая повреждения ДНК у живых существ и обеспечивая безопасность на поверхности планеты.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функции магнитного поля и атмосферы создают условия для сохранения воды в жидком виде и поддержания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метеоритов и комет на жизнь Земли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воды с космоса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комет и метеоритов с водяным льдом могло сыграть важную роль в появлении океанов и формировании благоприятной среды для жизни.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в космических объектах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метеориты содержат сложные органические соединения, похожие на живые молекулы, что подтверждает их значимость для биохимии земной жизни.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Метеорит, вызвавший массовое вымирание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крупного метеорита около 65 миллионов лет назад привёл к вымиранию динозавров, изменив биосферу и эволюционное развитие на Земле.
</a:t>
            </a:r>
            <a:endParaRPr lang="en-US" sz="10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Земли с космосом: приливы, солнечные циклы и гравитация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возникают главным образом благодаря гравитационному воздействию Луны и, в меньшей степени, Солнца, вызывая поднятие и опускание уровня воды в океанах и морях.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циклы, проявляющиеся в виде вспышек и магнитных бурь, влияют на магнитосферу Земли, модулируя электромагнитные процессы и иногда мешая радиосвязи и навигации.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Солнца удерживает Землю на стабильной орбите, что обеспечивает регулярную смену сезонов и поддерживает пригодные для жизни климатические условия на планете.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всех этих космических сил поддерживает динамическое равновесие Земли, влияя на природные процессы и обеспечивая условия для существования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космического пути веществ к жизни
</a:t>
            </a:r>
            <a:endParaRPr lang="en-US" sz="247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рождения элементов в звёздах до развития жизни на Земле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веществ на Земле и их связь с космическими процессами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 непрерывно перемещается между океанами, атмосферой и сушей благодаря испарению, выпадению осадков и возвращению влаги, которые тесно связаны с солнечным теплом и энергией.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 регулируется взаимодействиями между растениями, животными, вулканами и атмосферой; солнечная активность влияет на эти процессы, изменяя скорость биологических и химических превращений на планете.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Экстремофилы: жизнь в необычных и 'космических' условиях на Земле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микроорганизмы выживают при очень высоких температурах, например, в геотермальных источниках, демонстрируя способность адаптироваться к экстремальным природным условиям.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Deinococcus radiodurans обладает высочайшей устойчивостью к радиации, что свидетельствует о возможностях живых организмов выживать в условиях, сходных с космическими.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существуют организмы, способные развиваться под высоким давлением, в кислых средах и солёных водах, расширяя понимание границ жизни на Земле и за её пределами.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жизни на других планетах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«Викинг» на Марсе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станции «Викинг» в 1976 году провели первые анализы марсианской почвы в поисках органических веществ. Результаты были противоречивыми, но заложили основу для дальнейших исследований жизни вне Земли.
</a:t>
            </a:r>
            <a:endParaRPr lang="en-US" sz="1135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спутников Юпитера и Сатурна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 «Кассини» и другие миссии изучали ледяные спутники — Европу и Энцелад. Обнаружены признаки подледных океанов и возможных условий для жизни под их поверхностью.
</a:t>
            </a:r>
            <a:endParaRPr lang="en-US" sz="115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Марсоход Curiosity и поиск признаков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 исследует марсианскую почву и атмосферу, обнаруживая следы воды в прошлом и химические соединения, указывающие на потенциальную обитаемость Красной планеты в древности.
</a:t>
            </a:r>
            <a:endParaRPr lang="en-US" sz="11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85" y="1599680"/>
            <a:ext cx="411836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среды для жизни в Солнечной системе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планет и спутников с точки зрения наличия воды, атмосферы и условий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единственная с доказанным жизненным потенциалом благодаря сочетанию жидкой воды, кислородной атмосферы и благоприятного климата.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NASA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опасности для жизни на 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астероидов представляет реальную угрозу для биосферы, способное вызывать массовые вымирания, как это произошло 65 млн лет назад с динозаврами.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могут нарушать радиосвязь и электросети, а гамма-всплески считаются гипотетической причиной глобальных катастроф, однако Земля защищена атмосферой и магнитным полем.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существования жизни во Вселенной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Альтернативная гипотеза предполагает, что во Вселенной существует множество планет с подходящими условиями для зарождения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тысяч экзопланет в зоне обитаемости расширяет возможности поиска жизни, хотя прямых подтверждений её существования вне Земли пока нет.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уникальности Земли утверждает, что специфические условия, необходимые для жизни, встречаются крайне редко в космосе.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исследований: поиск жизни на экзопланетах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сегодня выявлено более 5000 экзопланет, и телескопы «Джеймс Уэбб» и «Kepler» анализируют их атмосферу на предмет воды и биомаркеров.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Планируются новые миссии, направленные на изучение планет около звёзд, похожих на Солнце, с целью определить потенциал существования жизни в других 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— уникальное космическое явление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редких космических условий сделало Землю пригодной для жизни. Исследования продолжают расширять наше понимание Вселенной и подчеркивают уникальность нашей планеты.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2026-05-08T09:41:35Z</dcterms:created>
  <dcterms:modified xsi:type="dcterms:W3CDTF">2026-05-08T09:41:35Z</dcterms:modified>
</cp:coreProperties>
</file>