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Знаменательные слова: что это и зачем они нужны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несут главный смысл речи и помогают понять сообщение.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одни слова называют предметы и признаки, а другие лишь связывают их в предложение. Знаменательные слова составляют смысловую основу речи и текста, без которой сообщение теряет ясность.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слова работают в языке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Существительное: название предмета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07050" y="1180050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называет людей, животных, вещи, явления и события как предметы речи: ученик, собака, тетрадь, дождь, дружба.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07050" y="2031038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какие вопросы отвечает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слову задают вопросы кто? и что?. По ним легко понять, о ком или о чём идёт речь в предложении и тексте.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007050" y="2884923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изменяются по числам и падежам, а также бывают собственными и нарицательными, одушевлёнными и неодушевлёнными.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007050" y="3733698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существительные выступают подлежащими или дополнениями, потому что именно они называют главных участников действия и объекты, с которыми оно связано.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Прилагательное: признак предмета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называет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описывают цвет, размер, форму, вкус, характер и другие свойства предмета: красный, высокий, круглый, добрый, сладкий.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задают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прилагательное, спрашивают: какой? какая? какое? какие?. Эти вопросы помогают увидеть, какой именно предмет описан.
</a:t>
            </a:r>
            <a:endParaRPr lang="en-US" sz="1096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4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связано с существительным и меняется вместе с ним по роду, числу и падежу, поэтому в речи они часто стоят рядом.
</a:t>
            </a:r>
            <a:endParaRPr lang="en-US" sz="1141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делают описание точнее и нагляднее: без них текст становится беднее, а предметы и явления представляются менее ясно.
</a:t>
            </a:r>
            <a:endParaRPr lang="en-US" sz="10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789" y="1361259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0851" y="1361259"/>
            <a:ext cx="169650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1380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называют то, что делает предмет: бежать, читать, писать, играть. Именно они показывают, какое действие происходит в данный момент или было совершено.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обозначают не только действие, но и процесс: темнеть, расти, меняться. Они помогают передать, как развивается событие во времени.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и изменение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могут выражать и состояние: радоваться, грустить, думать, спать. Такие слова показывают не движение, а внутреннее или внешнее состояние предмета.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глагол часто становится смысловым центром, потому что именно он сообщает, что происходит и как связаны между собой остальные слова.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фразы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Глагол: действие, процесс, состояние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Наречие: уточнение действия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649028" y="1588550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могут обозначать место и время: справа, вчера, сегодня, внизу. Благодаря им читатель лучше представляет, где и когда происходит событие.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14591" y="107198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когда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32450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помогает понять, как происходит действие: быстро, тихо, аккуратно. Оно делает описание точнее и добавляет важную деталь к глаголу.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98012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уточняет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747773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также показывают степень признака или действия: очень, слишком, почти. Они помогают передать, насколько сильно проявляется то, о чём говорится.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113337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Насколько сильно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6864326" y="1595686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наречия не изменяются, поэтому их легко узнать в тексте. Чаще всего они относятся к глаголу, прилагательному или другому наречию.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7229891" y="107863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формы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Местоимение: слово вместо названия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Заменяет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указывают на предмет, признак или количество, не называя их прямо: я, он, этот, мой, несколько.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избежать 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 и то же слово повторяется много раз, текст становится тяжёлым. Местоимения заменяют уже названные слова и делают речь легче для восприятия.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местоимения помогают сохранять связь между предложениями, чтобы читатель понимал, о ком идёт речь, даже если имя уже не повторяется.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Удерживает тему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местоимениям внимание остаётся на главной мысли, а не на лишних повторах. Поэтому речь звучит более связно и естественно.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2005714"/>
            <a:ext cx="4063200" cy="1457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что каждая группа знаменательных слов выполняет свою смысловую задачу в речи.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вопросам легко различать части речи и понимать их роль в предложении: кто называет предмет, кто — признак, а кто — действие.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материалу школьной темы «Знаменательные слова»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знаменательных слов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модель короткого учебного текста, составленная для наглядного сравнения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условное распределение частей речи в коротком учебном тексте, где важна передача основной информации.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и глаголы образуют смысловой каркас текста, а остальные группы уточняют, связывают и дополняют сообщение.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знаменательные слова чаще встречаются в учебном тексте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Знаменательные слова в предложении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 сказуемое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 сказуемое чаще всего выражаются знаменательными словами, потому что они называют предмет речи и действие или состояние, связанное с ним.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и обстоятельства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Определения, дополнения и обстоятельства тоже обычно выражаются самостоятельными словами. Они уточняют, какой предмет, что с ним происходит и при каких условиях.
</a:t>
            </a:r>
            <a:endParaRPr lang="en-US" sz="1096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разбора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«Осенний ветер быстро сорвал листья» прилагательное осенний, существительное ветер, глагол сорвал и наречие быстро передают основную информацию.
</a:t>
            </a:r>
            <a:endParaRPr lang="en-US" sz="1096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выделить такие слова цветом, становится легче увидеть структуру предложения и понять, какие слова несут главный смысл, а какие его уточняют.
</a:t>
            </a:r>
            <a:endParaRPr lang="en-US" sz="10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слова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знаменательного слова: значение, вопрос, роль в предложении и наличие смысла.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411" y="1445121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2834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1979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96101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они называют предметы, признаки, действия и количество. Благодаря им читатель сразу понимает, о ком или о чём идёт речь, а не только связывает слова между собой.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речь точной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Подобранное по смыслу слово помогает различать похожие ситуации, описывать их без лишних пояснений и избегать неопределённости. Поэтому текст становится яснее и короче.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Прилагательные, наречия и глаголы помогают представить картину ярче: не просто «идёт дождь», а «тихо моросит осенний дождь». Так описание становится выразительным и запоминающимся.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тему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Знаменательные слова удерживают мысль в центре внимания. Повторяя ключевые названия и заменяя их местоимениями, автор делает текст связным, а чтение — удобным и понятным.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знаменательные слова тексту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быстрее различать части речи и понимать, какую роль каждое слово играет в предложении и тексте.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групп самостоятельных слов изучают в школьной грамматике.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совпадают по звучанию и написанию, но обозначают разные предметы или явления. Чтобы не ошибиться, нужно внимательно смотреть на контекст: он подсказывает нужное значение слова.
</a:t>
            </a:r>
            <a:endParaRPr lang="en-US" sz="1252" dirty="0"/>
          </a:p>
        </p:txBody>
      </p:sp>
      <p:sp>
        <p:nvSpPr>
          <p:cNvPr id="8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называют одно и то же по-разному, но с разными оттенками смысла. Они помогают точнее выразить мысль, избежать повторов и сделать речь разнообразнее и живее.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
</a:t>
            </a:r>
            <a:pPr algn="l" indent="0" marL="0">
              <a:lnSpc>
                <a:spcPct val="115000"/>
              </a:lnSpc>
              <a:buNone/>
            </a:pPr>
            <a:r>
              <a:rPr lang="en-US" sz="56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показывают противоположные признаки, действия или состояния. С их помощью удобно сравнивать, противопоставлять и лучше понимать значение слова через его смысловую пару.
</a:t>
            </a:r>
            <a:endParaRPr lang="en-US" sz="1326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важные связи между словами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подсчёт по короткому учебному тексту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 распределение слов в небольшом учебном тексте, где подсчёт нужен только для сравнения групп.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приходится на существительные и глаголы: именно они создают смысловую опору текста, а остальные части речи уточняют и дополняют сообщение.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встречаются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знаменательных слов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2225" y="1505275"/>
            <a:ext cx="18012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выбирают по звучанию, а не по смыслу. Из-за этого фраза становится неверной или смешной, хотя внешне кажется правильной. Проверка значения помогает избежать такой ошибки.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601652" y="1505279"/>
            <a:ext cx="18012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повторение одного и того же существительного делает текст тяжёлым и однообразным. Лучше заменить его местоимением, синонимом или перестроить предложение, сохранив смысл.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680931" y="1505279"/>
            <a:ext cx="18012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похожих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и близкие по звучанию слова легко перепутать, если не вдуматься в контекст. Поэтому важно читать предложение целиком и уточнять, какое значение подходит именно здесь.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60220" y="1505279"/>
            <a:ext cx="18012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согласования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Прилагательное, числительное или местоимение должно стоять в нужной форме рядом с существительным. Если окончания не совпадают, предложение звучит неправильно и хуже воспринимается.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тексте становятся заметнее точные существительные и термины. Они называют явления без лишних эмоций и помогают передавать информацию ясно и однозначно.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стиль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возрастает роль прилагательных, образных глаголов и наречий. Они создают картину, передают настроение и помогают читателю представить событие ярче.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обычном общении чаще используются местоимения, простые названия предметов и короткие глаголы. Такая речь звучит быстрее, естественнее и удобнее для диалога.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выбор слов в разных стилях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отвечает на вопросы кто? или что? , оно чаще всего называет предмет. На карточке удобно написать «школа», «тетрадь», «доска» и рядом нарисовать привычные школьные вещи. Так правило запоминается через знакомые образы.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«Кто? Что?»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легко узнать по вопросам, которые уточняют действие. На одной карточке можно собрать слова «аккуратно», «быстро», «вчера» и показать, как они добавляют точность. Тогда ребёнок видит, что слово отвечает не за предмет, а за подробность.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«Как? Где? Когда?»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помогают назвать количество и порядок. Для запоминания подойдут примеры из урока: «три», «пять», «десятый». Такая карточка особенно полезна, когда нужно быстро отличить число от других слов в предложении и не перепутать его значение.
</a:t>
            </a:r>
            <a:endParaRPr lang="en-US" sz="99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«Сколько?»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группы по школьным примерам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842981"/>
            <a:ext cx="4063200" cy="1804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слов по теме «Школа»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«Школа» показывает, как в одном наборе слов представлены все основные группы знаменательных слов.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знакомый школьный контекст включает разные самостоятельные слова, и каждая группа выполняет свою смысловую работу в речи.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 школьную тему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Знаменательные слова составляют основу высказывания: они называют предметы, признаки, действия и количество. Чем точнее мы их подбираем, тем яснее, живее и понятнее становится речь.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строят смысл речи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2026-05-28T15:38:54Z</dcterms:created>
  <dcterms:modified xsi:type="dcterms:W3CDTF">2026-05-28T15:38:54Z</dcterms:modified>
</cp:coreProperties>
</file>