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0875" y="775275"/>
            <a:ext cx="6589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счисления: как записывают числа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 компьютере и в жизни строится по разным правилам записи чисел.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информатике нужны разные системы счисления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начинали с простого счёта и знаков, а затем научились записывать большие числа удобными правилами. Десятичная привычна нам, а в компьютерах особенно эффективна двоичная, потому что там проще различать два состояния: есть сигнал и нет сигнала.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счисления — это набор цифр и правил, по которым записывают числа. В позиционной системе значение цифры зависит от того, в каком месте она стоит.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десятичной системе основание равно 10, поэтому каждый следующий разряд больше предыдущего в 10 раз. В двоичной основание 2: разряды растут в 2 раза.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системы показывает, сколько разных цифр разрешено и как меняется «вес» каждого следующего разряда. Чем больше основание, тем сильнее возрастает значение разрядов.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счисления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шире набор допустимых символов и тем «плотнее» информация в записи.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прямую зависимость: число знаков равно основанию. Поэтому разные системы удобны для разных задач и устройств.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системы и количество используемых цифр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позиционной записи (теоретические сведения), дата: 12.05.2026
</a:t>
            </a:r>
            <a:endParaRPr lang="en-US" sz="8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6506" y="3512651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счисления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растут в 10 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разряд в 10 раз больше предыдущего: единицы, десятки, сотни, тысячи и далее. Поэтому знак меняет своё значение в зависимости от места в записи числа.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— привычные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десятичной системе используются цифры от 0 до 9. Благодаря этому записи понятны человеку, а вычисления легко делать «в столбик», сравнивая разряды единиц и десятков.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быту и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система встречается повсюду: в измерениях, в магазинах, в школьных задачах и в учебных расчетах. Она помогает быстро понимать величины и сравнивать их между собой.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числа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числа на 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таблица показывает, как число 5824 раскладывается на 5 тысяч, 8 сотен, 2 десятка и 4 единицы. Это делает структуру записи наглядной и помогает проверить понимание разрядов.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цифра зависит от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видно, что цифра 8 в числе 5824 означает не восемь единиц, а восемь сотен. Аналогично каждый разряд «задаёт вес» своей цифре через степень основания 10.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для любой позиционной системы счисления (не только для десятичной).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записывается в позиционной системе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877887"/>
            <a:ext cx="4775700" cy="165312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может выглядеть по-разному: набор допустимых символов и «вес» разрядов зависят от основания. Восьмеричная система тоже используется в технике, но в таблице приведены примеры для основных трёх.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основание меняет веса разрядов, одна и та же величина получает разные «буквы-цифры». Это и объясняет различие записей в программах и устройствах.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систем счисления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позиционной записи и общие примеры перевода (теоретические сведения).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запись опирается на два устойчивых сигнала. Бит — минимальная единица информации: он принимает значение 0 или 1, а затем из битов складываются числа и команды.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Компьютеру удобно хранить и различать два состояния.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о представлении данных и двоичной логике, дата: 12.05.2026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двоичной системе «вес» следующего разряда увеличивается вдвое. Поэтому, чтобы выразить те же числа, часто требуется больше разрядов, чем в десятичной.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разные темпы роста: десятичная увеличивает разряд в 10 раз, двоичная — в 2 раза. Это влияет на длину записи и удобство для вычислений.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растут разряды в десятичной и двоичной системах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степеней 10 и 2 (теоретические сведения), дата: 12.05.2026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двоичной системы в десятичную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1101₂ читаем по разрядам слева направо и видим степени двойки: 2³, 2², 2¹, 2⁰. Каждая позиция отвечает своему весу.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 разрядам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Перемножаем: 1×8, 1×4, 0×2, 1×1. Ноль “выключает” целую степень, поэтому вклад соответствующего разряда равен нулю.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цифры на степени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вклады: 8 + 4 + 0 + 1 = 13₁₀. Так легко проверить, не перепутали ли порядок разрядов и значения цифр.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Суммируем полученные значения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из десятичной системы в двоичную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число на 2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13₁₀ делим на 2: получаем частное и остаток. Остаток будет 0 или 1, и это уже один бит новой записи.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остатки как биты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делить полученные частные на 2, пока частное не станет нулём. Все остатки собираем, потому что они дают двоичное представление числа.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остатки снизу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13 остатки (снизу вверх) дают 1101₂. Проверка: в двоичной записи действительно используются только цифры 0 и 1.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шестнадцатеричной системе после 9 идут символы A, B, C, D, E, F. Это не “другие цифры”, а дополнительные значения для основания 16. Благодаря алфавиту записи становятся короче и удобнее для работы с техническими данными.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после девяти: как выглядит 16-ричная запись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запись помогает компактно передавать длинные двоичные последовательности. Например, 255₁₀ превращается в FF₁₆. Один и тот же смысл числа сохраняется, меняется только форма записи.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мост между двоичными и человеческими числами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Шестнадцатеричные обозначения часто появляются в адресах памяти, цветовых кодах и программировании. Если вы видите пары символов вроде FF, это, как правило, короткая запись того, что внутри представлено множеством битов.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её встретить: память, цвет и код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Шестнадцатеричная система в цифровой 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числа “кажутся привычными”, на самом деле выбор системы влияет на удобство чтения и точность представления информации.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задача к устройствам и битам, тем естественнее двоичная и шестнадцатеричная формы. Для человека чаще удобнее десятичная и привычные форматы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разные системы счисления
</a:t>
            </a:r>
            <a:endParaRPr lang="en-US" sz="2402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и типичных применений в технике и быту (без привязки к конкретной статистике).
</a:t>
            </a:r>
            <a:endParaRPr lang="en-US" sz="7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Непозиционные системы в истории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система счисления использует знаки I, V, X, L, C, D, M. Число складывается из того, какие знаки стоят рядом и в каком порядке они расположены.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непозиционной системе вклад каждого символа зависит от правила чтения, а не от “места разряда”. Поэтому нельзя просто умножить цифры на степени основания — основания здесь нет.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XIV читается как 14: X — 10, а IV — 4. Знак I перед V и X уменьшает значение, потому что стоит перед более крупным символом.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встречаются на циферблатах часов, в названиях веков и в нумерации книг и фильмов, помогая узнавать традиционные обозначения.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сравнения двух способов представления числа в зависимости от роли разряда и порядка знаков.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и непозиционные системы: в чём различие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системами счисления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двоичной системе нельзя писать цифры 2, 3, 4, 5, 6, 7, 8 и 9. Часто ошибка появляется, когда число “слишком похоже” на десятичное и цифры переносят автоматически.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восьмеричной системе разрешены только цифры 0–7. Если в числе встречается 8 или 9, это уже не восьмеричная запись, и перевод даст неверный результат.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себя разложением по разрядам: записывайте вклад каждой цифры через степени основания. Этот шаг сразу показывает, где перепутали порядок или “вес” разряда.
</a:t>
            </a:r>
            <a:endParaRPr lang="en-US" sz="1468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211564"/>
            <a:ext cx="5226300" cy="3112723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примеры переводов чисел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записи одного и того же значения в разных системах счисления. В конце обратите внимание на общий вывод о связи формы записи и основания.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число можно выразить разными “алфавитами” и длиной записи: выбирается система с подходящим основанием для задачи.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5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позиционной записи и перевода чисел между системами счисления.
</a:t>
            </a:r>
            <a:endParaRPr lang="en-US" sz="956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системы счисления важны сегодня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Программирование и форматы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3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программ часто записывают числа не только “по-человечески”, а в двоичном или шестнадцатеричном виде. Это помогает компактно хранить и передавать значения.
</a:t>
            </a:r>
            <a:endParaRPr lang="en-US" sz="1256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 управление сигналами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устройствах легче различать два устойчивых состояния. Поэтому двоичная система естественно подходит для сигналов и работы логических схем.
</a:t>
            </a:r>
            <a:endParaRPr lang="en-US" sz="1306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связь и передача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5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передаче данных значения кодируют битами. Понимание систем счисления помогает осознать, как из последовательностей сигналов получается смысл.
</a:t>
            </a:r>
            <a:endParaRPr lang="en-US" sz="1321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объём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памяти измеряют в байтах, а внутри байт — это набор бит. Без понимания записи чисел трудно разобраться, что именно хранится в устройстве.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цифра — разные формы: главная идея темы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счисления показывают, что одно и то же число можно записать по-разному. Десятичная понятна людям, двоичная удобна компьютерам, а шестнадцатеричная — для краткости при работе с битами и адресами.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2026-05-12T13:30:07Z</dcterms:created>
  <dcterms:modified xsi:type="dcterms:W3CDTF">2026-05-12T13:30:07Z</dcterms:modified>
</cp:coreProperties>
</file>