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 пояснение в одном предложении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СПП в 9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часто встречаются в текстах, которые мы читаем и пишем. Умение их распознавать помогает ставить запятые, понимать смысл и уверенно готовиться к итоговой аттестации.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 придаточная части предложения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выражает основное сообщение и может существовать самостоятельно. Именно она задаёт общий смысл всего предложения и служит опорой для других частей.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уточняет, поясняет или дополняет главную. Без неё мысль остаётся понятной, но менее точной, потому что исчезает важная деталь или объяснение.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СПП связаны подчинением: придаточная зависит от главной по смыслу и отвечает на вопрос, который можно задать от основной части предложения.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связи облегчает разбор предложения, поиск запятых и определение того, какая информация является главной, а какая только её поясняет.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 союзные слова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 придаточную части, но сами не являются членами предложения. Они только показывают зависимость одной части от другой.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 тоже соединяют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слова, например который, где, куда, откуда, какой, сколько, не только связывают части, но и выполняют роль члена придаточной части.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частым употреблением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что, чтобы, когда, если, потому что, хотя. Они помогают передать время, причину, условие, цель и другие смысловые отношения.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отличать союз от союзного слова, легче правильно разбирать предложение, задавать вопросы и ставить знаки препинания 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076607"/>
            <a:ext cx="4176900" cy="157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придаточных частей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вида придаточных отличаются вопросом, значением и способом связи с главной частью.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придаточной части определяют по вопросу от главной части и по смыслу, который она вносит в 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сложноподчинённых предложений по 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поясняют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придаточные раскрывают содержание мысли, чувства, сообщения, просьбы или сомнения. Они отвечают на вопросы косвенных падежей и делают высказывание точнее.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обычно вводятся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связи используются союзы что, чтобы, как, а также союзные слова кто и что. Выбор средства связи зависит от смысла 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каких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они зависят от слов сказал, узнал, подумал, заметил, надеется. Это показывает, что речь идёт о сообщении, знании или внутреннем переживании.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помогают передать не только факт, но и отношение человека к нему: уверенность, просьбу, ожидание или сомнение.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относятся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 относятся к существительному в главной части и уточняют его признак. Они помогают понять, о каком именно предмете или лице идёт речь.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вопрос задают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придаточным обычно задают вопрос какой? Они описывают не действие, а характеристику предмета, поэтому тесно связаны с определяемым словом.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вводят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союзные слова который, какой, чей, где, куда, откуда. Благодаря им придаточная часть получает точную связь с существительным.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 позволяют уточнять смысл без длинных пояснений: книга, которую читают в классе, или дом, где живёт бабушка.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придаточные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придаточные части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помогает задавать вопрос от главной части и быстро определять значение придаточной.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примерах встречаются придаточные времени и причины, но все типы важны для точного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видов придаточных частей по 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времени и места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времени отвечают на вопросы когда? с каких пор? до каких пор? и помогают показать, в какой момент совершается действие или событие.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места уточняют, где, куда или откуда происходит действие. Они делают описание более наглядным и помогают представить движение или расположение.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когда, пока, после того как, где, куда и откуда помогают выстроить порядок событий и сделать текст понятным для читателя.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11738" y="1744875"/>
            <a:ext cx="72120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причины, цели и условия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 объясняют, почему произошло действие. Они отвечают на вопрос почему? и часто вводятся словами потому что, так как, оттого что.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цели показывают, зачем совершается действие. Они помогают выразить намерение и обычно присоединяются союзами чтобы или для того чтобы.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условия указывают, при каком условии действие возможно. Для связи часто используются если, когда, раз или ежели, особенно в правилах и объяснениях.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придаточной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сложноподчинённого предложения: от грамматических основ к знакам препинания.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сложноподчинённом предложении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42397" y="1684605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главная и придаточная части разделяются запятой, потому что каждая из них имеет собственную грамматическую основу и смысловую роль в 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42397" y="3202557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придаточных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двух и более придаточных запятые зависят от связи между ними: последовательно, однородно или при разной степени подчинения. От этого меняется схема всего предложения.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0210" y="1684606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придаточная часть стоит внутри главной, она отделяется с двух сторон, чтобы читателю было легче увидеть границы вставленной смысловой детали и правильно прочитать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придаточной части в предложении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может открывать предложение и задавать исходное условие, время или причину. Такой порядок сразу настраивает читателя на главное сообщение и создаёт плавный переход к нему.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придаточная часть находится внутри главной, она уточняет одну из деталей и делает высказывание точнее. В таком случае особенно важно не потерять обе границы придаточной части.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часть стоит после главной, она обычно добавляет пояснение, результат или вывод. Этот порядок звучит спокойно и помогает завершить мысль естественно и последовательно.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2115925"/>
            <a:ext cx="3604200" cy="9116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союзные слова: как их различать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служат разные средства связи в СПП и как это помогает при разборе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только соединяет части, а союзное слово ещё и выполняет синтаксическую роль, поэтому к нему можно задать вопрос внутри придаточной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школьной грамматики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СПП от других сложных предложений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СПП одна часть зависит от другой: главная сообщает основную мысль, а придаточная её поясняет. Именно эта зависимость отличает СПП от других сложных предложений.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бессоюзном сложном предложении союзы отсутствуют, а отношения между частями передаются интонацией и знаками препинания. Поэтому важно смотреть не только на запятые, но и на 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сложносочинённом предложении части равноправны и соединяются союзами и, но, а, или. Ни одна из частей не подчиняется другой по смыслу и грамматике.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СПП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ученик торопится и ищет только союз, не проверяя грамматические основы и смысловую зависимость частей.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одним правилом, а с общим неумением видеть структуру предложения. Значит, сначала нужно анализировать основы и связи, а затем ставить знаки препинания.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«Сложноподчинённое предложение»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«Когда начался дождь, мы быстро вернулись домой, потому что промокли» есть главная часть и две придаточные. Сначала выделяем грамматические основы, чтобы увидеть структуру целиком.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придаточная часть отвечает на вопрос когда? и показывает время действия. Вторая отвечает на вопрос почему? и объясняет причину возвращения домой, то есть уточняет смысл главной части.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запятые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придаточные части отделяются запятыми от главной, а между собой не смешиваются по смыслу. Такое оформление помогает сразу увидеть границы частей и правильно прочитать предложение.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 сложноподчинённого предложения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СПП в речи и текстах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 помогает не просто назвать событие, а сразу объяснить его время, причину, условие или результат. Поэтому речь становится более точной и понятной для слушателя или 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научные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предложения особенно удобны, когда нужно объяснить правило, привести пример или показать последовательность действий. Они связывают факты так, чтобы логика была очевидной.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литературных текстах СПП делает фразу более плавной и выразительной. Автор может передать подробности, настроение и ритм, не разбивая мысль на короткие одинаковые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СПП для запоминания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650374"/>
            <a:ext cx="3547938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передаёт основное сообщение и может существовать отдельно. Именно от неё обычно задают вопрос к придаточной части.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союз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соединяются подчинительным союзом или союзным словом. По этому средству связи легче определить границу между главной и придаточной частями.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847544" y="3856589"/>
            <a:ext cx="3542791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 одной части можно задать вопрос к другой, а одна часть объясняет другую, перед нами сложноподчинённое предложение. Этот способ помогает не ошибиться при разборе.
</a:t>
            </a:r>
            <a:endParaRPr lang="en-US" sz="1111" dirty="0"/>
          </a:p>
        </p:txBody>
      </p:sp>
      <p:sp>
        <p:nvSpPr>
          <p:cNvPr id="15" name="Text 5"/>
          <p:cNvSpPr txBox="1"/>
          <p:nvPr/>
        </p:nvSpPr>
        <p:spPr>
          <a:xfrm>
            <a:off x="4820210" y="1650374"/>
            <a:ext cx="355308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зависимая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поясняет, уточняет или дополняет главную. Она не равноправна с ней и по смыслу, и по строению предложения.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19855" y="2739442"/>
            <a:ext cx="3547938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на границе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части СПП разделяются запятой. По этому признаку предложение удобно находить и на письме, и в готовом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СПП: понятная схема для грамотной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Сложноподчинённое предложение помогает соединять основную мысль с пояснением, а знание его признаков, видов придаточных частей и пунктуации делает разбор уверенным и точным.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2026-05-29T07:21:08Z</dcterms:created>
  <dcterms:modified xsi:type="dcterms:W3CDTF">2026-05-29T07:21:08Z</dcterms:modified>
</cp:coreProperties>
</file>