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хозяева суши: ключевые темы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позвоночные, освоившие сушу и изменившие жизнь на планете.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амфибий к пресмыкающимся: историческая предыстория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 миллионов лет назад земноводные начали выходить на сушу, но оставались привязаны к воде для размножения. Появление пресмыкающихся ознаменовало новую эру: амниотическое яйцо и сухая кожа позволили жить в засушливых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пресмыкающихся от земноводных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сухая и покрыта роговыми чешуйками, в отличие от влажной и проницаемой кожи земноводных, что защитило их от высыхания на суше.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 с прочной скорлупой и питательными запасами позволяет размножаться без необходимости в воде, что радикально отличается от водозависимого размножения амфибий.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развитой грудной клетки и сложной кровеносной системы у пресмыкающихся обеспечивает эффективное дыхание легкими без помощи кожи или жабр.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появления и расцвета пресмыкающихся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пресмыкающихся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320 миллионов лет назад в каменноугольном периоде появились первые пресмыкающиеся — животные, способные жить полностью на суше благодаря амниотическим яйцам и сухой коже.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в мезозое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мезозойскую эру пресмыкающиеся, включая динозавров, доминировали на суше. Они занимали разные экосистемы: от влажных болот до засушливых равнин.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миллионы лет пресмыкающиеся развили разнообразие форм и способов жизни: от водных крокодилов до летающих птерозавров и наземных ящериц.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древо пресмыкающихся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отряды возникли в триасовом периоде, около 250–200 млн лет назад, разделившись от общего предка.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отрядов в раннем мезозое дало начало их адаптации к разным средам и образам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8693" y="1429640"/>
            <a:ext cx="317213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особенности: кожа и покровы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черепах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модификация кожи — твёрдый спинной и брюшной панцирь, служащий надёжной защитой.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и ящериц происходит периодическое сбрасывание старой кожи для роста и восстановления покровов.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желез и сухой роговой покров защищают тело от испарения воды, что важно для жизни на суше.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чешуи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чешуи покрывают тело и обеспечивают защиту от механических повреждений и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031" y="1175216"/>
            <a:ext cx="332983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основные отряды пресмыкающихся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разных отрядов отражают приспособления к образу жизни и среде обитания.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имеют уникальные черты для выживания в разных средах — от воды до сухих земель.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пресмыкающихся,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способ дыхания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используют легкие для эффективного газообмена; грудная клетка расширяется, позволяя увеличить объем вдоха.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легкие удлинены, чтобы максимально использовать пространство тела, что важно для их вытянутой формы и активности.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сухопутные яйца и развитие зародыша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Амниотические яйца имеют твёрдую скорлупу, что предохраняет эмбрион от высыхания при жизни на суше.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пресмыкающиеся откладывают яйца, другие — живородящие, вынашивая молодь внутри организма.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внутри яйца обеспечивают полноценное развитие зародыша без необходимости в водной среде.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позволили заселять разнообразные экологические ниши, включая сухие и жаркие регионы.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стратегии охоты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пресмыкающихся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крокодилы — активные хищники, питаются мелкими животными и рыбой. Ящерицы часто всеядны, включая насекомых и растения, а черепахи — травоядные.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Охотничьи методы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множество охотничьих тактик: скрытные засады, быстрые атаки, отравляющие укусы и маскировка для избегания обнаружения.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пресмыкающихся по миру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видов приходится на влажные тропики и субтропики, где разнообразие экосистем способствует развитию пресмыкающихся.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видов пресмыкающихся сосредоточено в тёплых и влажных климатических зонах, их численность уменьшается с удалением от экватора.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база данных видов пресмыкающихся,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и приспособления к среде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регулируют температуру тела, активно меняя своё поведение: они греются на солнце для повышения активности и прячутся в тени, чтобы избежать перегрева.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хищников используются камуфляж и механизм автотомии, когда ящерицы способны сбросить хвост, отвлекая врага и избегая нападения.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к холодным сезонам, впадая в зимнюю спячку или оцепенение, что позволяет им экономить энергию и переживать неблагоприятные условия.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удивительных представителей: хамелеон, анаконда, гавиал
</a:t>
            </a:r>
            <a:endParaRPr lang="en-US" sz="2757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Хамелеон: мастер маскировки и общения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быстро меняют цвет кожи, что помогает им сливаться с окружающей средой и сигнализировать другим особям. Эта способность служит и защитой, и средством социального взаимодействия.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Гавиал: необычный крокодил с длинной мордой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Гавиал обитает в реках Индии и Пакистана. Его узкая длинная морда оптимальна для ловли рыбы — основной пищи этого редкого и уязвимого вида крокодила.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Анаконда: гигант тропических рек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Анаконда — крупнейшая змея в мире, длиной до 9 метров. Она ведёт скрытный образ жизни в водоёмах Южной Америки и охотится на крупную добычу, используя силу своего мощного тела.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32605"/>
            <a:ext cx="4814700" cy="25560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некоторых пресмыкающихся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наиболее известных видов пресмыкающихся в дикой природе.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разброс в продолжительности жизни, отражающий особенности биологии и условий обитания разных видов.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архив животных,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3500 видов пресмыкающихся играют ключевую роль, контролируя популяции насекомых, мелких млекопитающих и способствуя поддержанию пищевых цепей.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3500+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пресмыкающихся участвуют в регулировании экологического баланса в тропических и субтропических зонах, влияя на разнообразие и стабильность экосистем.
</a:t>
            </a:r>
            <a:endParaRPr lang="en-US" sz="1311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пресмыкающегося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и особенности жизненного цикла пресмыкающихся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гиганты: динозавры как пресмыкающиеся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появлялись около 230 миллионов лет назад и доминировали на суше до конца мелового периода, достигая ошеломительных размеров, таких как аргентинозавр с массой до 80 тонн.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составе были как травоядные, так и хищные виды. Их массовое вымирание связано с изменениями климата и метеоритным воздействием, что изменило ход эволюции жизни на Земле.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положение и численность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зарегистрировано свыше 11 000 видов пресмыкающихся, демонстрируя их широкое распространение и разнообразие.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и природные парки, которые обеспечивают охрану и поддержание среды обитания для пресмыкающихся.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инициативы, такие как программы IUCN, нацелены на сохранение и восстановление популяций редких и исчезающих видов.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находятся под угрозой из-за осушения местообитаний, загрязнения экологической среды и незаконной охоты.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человека: польза и опасность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участвуют в контроле численности вредителей, снабжают медицинскую промышленность ядовитыми препаратами и служат источником кожи для производства товаров.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представляют укусы ядовитых змей и перенос паразитов. Они также важны для экологического образования и научных исследований в области биоразнообразия.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фундамент наземной эволюции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заложили основу для освоения суши позвоночными, развив уникальные адаптации и обеспечив разнообразие жизни на земле, продолжая играть ключевую роль в экологическом балансе планеты.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2026-05-09T10:37:37Z</dcterms:created>
  <dcterms:modified xsi:type="dcterms:W3CDTF">2026-05-09T10:37:37Z</dcterms:modified>
</cp:coreProperties>
</file>