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«Плим» Ирины Токмаковой: веселое стихотворение о звучащем слове
</a:t>
            </a:r>
            <a:endParaRPr lang="en-US" sz="3605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Короткое, звонкое и очень веселое стихотворение для внимательных слушателей.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Токмакова: поэтесса, которая умеет говорить с детьми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Токмакова писала просто, тепло и с улыбкой. Ее стихи легко читать вслух, потому что в них звучат природа, добрые чувства и игра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стихотворение «Плим»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длинного сюжета: главное внимание сразу привлекает необычное слово «плим», которое звучит легко, звонко и чуть-чуть озорно.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звук словно сам рисует картинку и настроение. Ребенок не столько следит за событиями, сколько слушает, как слово играет и повторяется.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помогает почувствовать радость от звучания речи. Здесь поэзия становится веселой игрой, в которой важны слух, ритм и воображение.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Слово-звук как центр стихотворения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«плим»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«плим» напоминает легкий звон, капельку воды или быстрый щелчок. Оно будто вспыхивает в воздухе и сразу привлекает внимание. Такое звучание само создает образ и настроение, даже без длинного описания.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слово, большой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одно короткое слово работает как яркая игрушка. Оно смешит, удивляет и заставляет прислушаться. Иллюстрация может показать бубенчик, искорку или каплю, которая звонко падает в тишину.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превращается в 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легко представляет себе что-то подвижное и веселое: прыжок, всплеск, блеск. Поэтесса показывает, что поэзия умеет рисовать не только словами-описаниями, но и самим звучанием речи.
</a:t>
            </a:r>
            <a:endParaRPr lang="en-US" sz="8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читать и запоминать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не терять ритм и читать без напряжения. Ребенок быстро улавливает, где остановиться, и слышит, как стихотворение складывается в цельное звучание.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делают текст похожим на песенку. Когда ритм ясен, слово запоминается почти само собой, а чтение вслух становится увереннее и веселее.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материал удобно читать хором. Одноклассники легко подхватывают интонацию и чувствуют, как одно забавное слово удерживает внимание от начала до конца.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поэзия для младших школьников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игровых стихах слова звучат особенно ярко, почти как мелодия. Это помогает детям слушать речь не только головой, но и ушами, замечая ее ритм и напевность.
</a:t>
            </a:r>
            <a:endParaRPr lang="en-US" sz="752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Токмаковой шутка всегда мягкая и понятная. Она не обижает, а вызывает улыбку, поэтому дети легко принимают стихотворение и охотно повторяют его вслух.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звуками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Писательница любит звукоподражание и необычные сочетания слогов. Такие слова звучат свежо и неожиданно, а младшим школьникам особенно интересно разгадывать, как устроен этот эффект.
</a:t>
            </a:r>
            <a:endParaRPr lang="en-US" sz="744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Легкость и простота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тексты короткие, ясные и без сложных объяснений. Ребенок сразу понимает настроение стихотворения и может сосредоточиться на чтении, а не на трудном сюжете.
</a:t>
            </a:r>
            <a:endParaRPr lang="en-US" sz="7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повтору речь становится ритмичной и живой. Стихотворение легче читать хором, а само звучание вызывает ощущение игры, в которой каждое повторение добавляет радости.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стихотворение похожим на припев. Когда знакомое звучание возвращается, ребенок быстрее запоминает текст и начинает ждать следующее появление этого веселого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одно необычное слово создает улыбку, ритм и шутливое настроение, которое легко почувствуют даже младшие школьники.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«Плим» Ирины Токмаковой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 становится центром всего стихотворения.
</a:t>
            </a:r>
            <a:endParaRPr lang="en-US" sz="20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чтение «Плим»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Слуховое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учится вслушиваться в каждый звук и замечать, как одно короткое слово может звучать по-разному. Это полезно для точного восприятия речи и чтения вслух.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ритма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почувствовать чередование ударений и пауз. Когда ритм слышен ясно, читать становится легче, а интонация получается более выразительной и уверенной.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подсказывает, где сделать паузу и как выделить звонкое слово. Ребенок пробует читать не монотонно, а с живой интонацией, передавая настроение стихотворения.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повторяющийся текст быстро запоминается. Это помогает тренировать память, а еще учит замечать, как звук, рифма и повтор делают стихотворение ярче.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Токмакова — мастер короткого и ясного стиха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легко представить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Токмакова умеет говорить с детьми простыми словами, но создавать яркие образы. В ее стихах слышатся ветер, капля, шаг и звон — все то, что ребенку легко увидеть и почувствовать. Поэтому чтение становится живым и близким.
</a:t>
            </a:r>
            <a:endParaRPr lang="en-US" sz="1008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точно, 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поэзия не перегружена длинными описаниями и сложными выражениями. Каждое слово выбрано точно, а каждое звучание работает на настроение текста. Именно поэтому стихи поэтессы удобно читать в классе и запоминать наизусть.
</a:t>
            </a:r>
            <a:endParaRPr lang="en-US" sz="9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«Плим» отличается от обычного стихотворения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не история, а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стихотворении часто есть герои и события. В «Плим» главное — не сюжет, а то, как слово звучит и как движется строка.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игра со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слово становится центром текста. Оно привлекает внимание, вызывает улыбку и превращает чтение в веселую языковую игру.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— короткий, но яркий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остается очень маленьким, однако производит сильное впечатление. Оно показывает, что выразительность зависит не от длины, а от ритма и звука.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речь и замечаем звуки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читают «Плим» вслух, они легко слышат повторяющиеся звуки и замечают, как слово меняет звучание. Это тренирует внимание к речи и произношению.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услышать рифму и ритм. Ребенок учится различать, где строка звучит особенно звонко, а где нужна пауза или небольшое выделение голосом.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делает чтение осознанным и выразительным. Дети не просто произносят текст, а вслушиваются в его музыку и начинают лучше чувствовать русский язык.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рождает слово «плим»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 задает одну-единственную картинку, поэтому воображение работает свободно. Каждый читатель сам дорисовывает свой образ, и от этого стихотворение становится особенно живым.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одного ребенка «плим» может звучать как капля, упавшая в воду. Для другого — как веселый звон колокольчика или маленькая искорка, которая вспыхнула и исчезла.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это стихотворение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 и сразу понятный. Ребенку не нужно долго разгадывать смысл — можно просто слушать звучание и улыбаться необычному слову.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игра и легкая неожиданность. Оно не поучает и не объясняет, а вызывает интерес тем, что одно маленькое слово звучит очень ярко.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«Плим» хочется повторять вслух. Именно поэтому стихотворение быстро запоминается и оставляет у младших школьников радостное, почти песенное впечатление.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чтения стихотворения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«Плим» нужно спокойно и отчетливо. Тогда каждое звучание слышится ясно, а короткие строки складываются в ровный, живой ритм.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делать небольшие паузы. Они помогают выделить слово «плим» и дают слушателю время почувствовать его необычное, звонкое звучание.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должна быть легкой и веселой. Если прочитать текст слишком быстро, его игра со звуком станет менее заметной и потеряет выразительность.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учеников младших классов это хороший образец чтения вслух. Он учит не торопиться, слушать себя и передавать настроение текста голосом.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любимых черт поэтессы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игра и музыка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часто пишет так, будто разговаривает с ребенком на одном языке. В ее текстах слышны игра, юмор и живое движение речи, поэтому они легко запоминаются.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которые звучат интересно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Токмакова умеет превращать самые обычные слова в маленькое открытие. В ее стихах простота не мешает выразительности, а наоборот, делает ее заметнее.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101" y="1857447"/>
            <a:ext cx="724450" cy="579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931" y="1805973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7" y="3576385"/>
            <a:ext cx="724450" cy="579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0931" y="3510823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634" y="2658397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именно звучание слова привлекает внимание и создает первое впечатление. Ребенок учится слышать, как слово может быть веселым и звонким.
</a:t>
            </a:r>
            <a:endParaRPr lang="en-US" sz="758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идут ровно и четко, поэтому текст легко читать вслух. Ритм помогает почувствовать движение стихотворения и его музыкальность.
</a:t>
            </a:r>
            <a:endParaRPr lang="en-US" sz="812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как словесная игра. Необычное слово вызывает интерес, а чтение превращается в веселое наблюдение за языком.
</a:t>
            </a:r>
            <a:endParaRPr lang="en-US" sz="875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вызывает добрую улыбку, потому что звучит легко и смешно. Это делает его особенно близким младшим школьникам.
</a:t>
            </a:r>
            <a:endParaRPr lang="en-US" sz="875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стихотворение похожим на припев. Он усиливает запоминание и помогает детям предугадывать, как будет звучать следующая строка.
</a:t>
            </a:r>
            <a:endParaRPr lang="en-US" sz="8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интересно современным детям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«Плим» не требует сложного объяснения и быстро читается. Для младших школьников это удобно: текст можно сразу услышать, понять и запомнить.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соединяет игру и чтение. Оно показывает, что поэзия может быть короткой, веселой и совсем не скучной даже для начинающего читателя.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помогает полюбить литературу без напряжения. Ребенок чувствует успех уже после первого чтения и охотнее возвращается к стихам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«Плим» особенным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мало слов, но много фантазии и звуковой игры. Благодаря этому «Плим» запоминается как яркий пример того, как поэзия может быть простой и очень выразительной.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стихотворения в том, что одно короткое слово становится центром всего текста. Оно держит внимание, создает настроение и превращает несколько строк в маленькое событие.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маленькое слово — большая поэзия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«Плим» Ирины Токмаковой показывает, как звук, ритм и повтор делают стихотворение живым и запоминающимся. Оно помогает детям слышать красоту русского языка и радоваться чтению.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2026-05-24T06:37:35Z</dcterms:created>
  <dcterms:modified xsi:type="dcterms:W3CDTF">2026-05-24T06:37:35Z</dcterms:modified>
</cp:coreProperties>
</file>