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Шиллер: писатель свободы, чести и сильных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драматург и защитник человеческого достоинства.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Шиллер и эпоха перемен в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Шиллер жил в век Просвещения, когда ценились разум, образование и свобода личности. В раздробленной Германии его пьесы говорили о власти, справедливости и выборе человека особенно остро.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учеба и первые трудности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 о несвободе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дисциплина и жесткий порядок рано познакомили Шиллера с давлением власти. Позже именно эта тема стала одной из главных в его произведениях.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1759 — рождение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Шиллер родился 10 ноября 1759 года в Марбахе-на-Неккаре в семье военного фельдшера. Ранние годы прошли в обычной, небогатой среде.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1773–1780 — Карлсшуле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приказу герцога Карла Евгения он учился в строгой военной академии. Там изучал право, медицину, философию и литературу, хотя больше всего тянулся к писательству.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успехи: драма «Разбойники»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дебют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«Разбойники» вышла в 1781 году и сразу привлекла к Шиллеру внимание. Она показала, что новый автор умеет писать о страстях, конфликте и сильном протесте.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 и его цена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драмы — братья Карл и Франц Мооры. Шиллер не просто восхищается бунтом, а заставляет задуматься, к чему ведут насилие и жажда справедливости.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властью и жизнь в изгнании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самовольного похода на театральную премьеру Шиллера наказали и запретили ему печатать новые произведения. Это стало тяжелым ударом для молодого писателя.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покинул Вюртемберг и жил без постоянного дохода, часто переезжая. Неустроенная жизнь сделала его еще более внимательным к теме личной свободы.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 годы у Шиллера особенно усилился интерес к людям, которые не мирятся с унижением. Его собственный опыт помог глубже раскрыть борьбу за достоинство.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биографии Фридриха Шиллера: 1759, 1773–1780, 1781, 1784, 1794, 1800–1804, 1805.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творчества Шиллера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показывает, как ранний протест постепенно сменился зрелыми историческими и философскими произведениями.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период, тем заметнее переход от бунта к размышлению о человеке и истории.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творческое сотрудничество с Гёте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и советы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1794 года Шиллер и Гёте постоянно обменивались письмами. Они обсуждали замыслы, спорили о литературе и помогали друг другу делать тексты точнее и сильнее.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веймарского классицизма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сотрудничество стало важной опорой веймарского классицизма. Вместе они искали в искусстве равновесие между мыслью, чувством и высоким нравственным смыслом.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двух мастеров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Шиллера и Гёте — редкий пример творческой дружбы. Он показал, как взаимное уважение может сделать литературу богаче и значительнее.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289590"/>
            <a:ext cx="4894200" cy="2123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Шиллера и их темы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 Шиллера разные жанры объединяются вокруг важных нравственных вопросов.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заметен общий мотив: человек должен выбирать между совестью, давлением обстоятельств и личным достоинством.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даты из общепринятой литературной биографии Фридриха Шиллера.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«Разбойники»: бунт, свобода и разрушение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передает дух «бури и натиска»: в ней много страсти, протеста и резких столкновений. Это делает действие напряженным и эмоциональным.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пьесы — братья Карл и Франц Мооры. Их конфликт показывает, как семейная вражда превращается в глубокую человеческую трагедию.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мечтает о справедливости, но выбирает путь насилия. Шиллер показывает, что благородная цель не оправдывает жестоких поступков.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«Разбойники» стали важным произведением немецкого театра. Пьеса заставляет задуматься, где проходит граница между борьбой за правду и разрушением.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«Коварство и любовь»: неравенство и трагедия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рассказывает о любви Луизы Миллер и Фердинанда, которую разрушают интриги и сословные различия. Шиллер показывает, как несправедливое общество вмешивается в личную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резко противопоставлены мир придворной знати и мир простых горожан. Этот контраст помогает увидеть, что настоящие чувства оказываются беззащитны перед властью и расчетом.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Фридриха Шиллера: «Разбойники», «Коварство и любовь», «Дон Карлос», «Мария Стюарт», «Вильгельм Телль», баллады.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Шиллера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переходят из пьес в баллады и связывают личную судьбу героя с вопросом о том, как жить по совести.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нравственный выбор задают смысл большинства конфликтов; остальные темы уточняют, какие испытания проходят герои.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драмы Шиллера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исторических сюжетах Шиллер показывает не только события прошлого, но и то, как они меняют судьбу человека, заставляя его выбирать между личным чувством и общественным долгом.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«Марии Стюарт» и «Вильгельме Телле» частная жизнь героев связана с властью, ответственностью и борьбой за свободу. История становится у Шиллера способом говорить о настоящем.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исторические пьесы объединяют точные детали эпохи и важные нравственные вопросы. Поэтому они помогают понять, как политические решения влияют на человеческую жизнь.
</a:t>
            </a:r>
            <a:endParaRPr lang="en-US" sz="11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в драме Шиллера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конфликта в драмах Шиллера: от несправедливости к моральному выбору и его последствиям.
</a:t>
            </a:r>
            <a:endParaRPr lang="en-US" sz="15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76603"/>
            <a:ext cx="335400" cy="26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6038" y="1276603"/>
            <a:ext cx="335400" cy="26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025" y="2979571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у Шиллера развивается стремительно: в коротком тексте есть завязка, напряжение и неожиданная развязка. Поэтому «Перчатка» и «Кубок» читаются почти как сценическое действие.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как маленькая драма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балладах оказывается в опасной или нравственно сложной ситуации. Именно поступок показывает, кто он на самом деле: смелый, честный, гордый или безрассудный.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характера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помогает Шиллеру завершать историю ясным нравственным итогом. Читатель не только следит за событием, но и понимает, чему оно учит.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вывод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Шиллер как поэт-балладник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основным известным произведениям и жанрам Фридриха Шиллера.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творчестве Шиллера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Шиллер писал не только для сцены, но и как мыслитель, который размышлял о красоте, воспитании и роли искусства в жизни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Драмы заметно преобладают, однако другие жанры показывают широту интересов Шиллера и глубину его взглядов на человека.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Шиллер считал, что искусство развивает человека тогда, когда оно помогает соединить чувства и разум. Красота, по его мысли, учит внутренней гармонии.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Шиллера о человеке и воспитании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взгляды были важны для школы, философии и литературы XVIII века. Шиллер видел в воспитании путь к более достойной и самостоятельной личности.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«Письмах об эстетическом воспитании человека» он объяснял, что свобода начинается не только с отсутствия принуждения, но и с умения отвечать за свои поступки.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память о писателе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Шиллер работал в Веймаре и продолжал создавать произведения, которые закрепили его славу. Он умер 9 мая 1805 года в возрасте 45 лет.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Похороны в княжеском склепе и дальнейшее почитание показали, насколько важным он стал для немецкой культуры. Его имя и сегодня связано со свободой, достоинством и силой слова.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Веймаре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Шиллере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07686"/>
            <a:ext cx="4788300" cy="20772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Шиллер и Гёте: сходства и различия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53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биографическим сведениям и ключевым произведениям Фридриха Шиллера и Иоганна Вольфганга Гёте.
</a:t>
            </a:r>
            <a:endParaRPr lang="en-US" sz="539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центральных фигур немецкого классицизма помогает увидеть их общие идеи и разные творческие акценты.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писателя сформировали лицо немецкой литературы, но Шиллер чаще подчеркивал конфликт и борьбу, а Гёте — разнообразие жизни и внутренний рост.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актуальности тем Шиллера на основе его основных произведений.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Шиллер важен сегодня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напоминают о том, что даже в повседневной жизни приходится выбирать между удобством и правильным поступком.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Шиллер остается понятным современным читателям, потому что говорит о ценностях, с которыми сталкивается каждый человек.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Шиллер: слово, которое учит свободе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Шиллер показал, что литература может не только рассказывать истории, но и воспитывать характер. Его произведения учат думать, сочувствовать и выбирать честь, даже когда это трудно.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2026-05-23T00:21:53Z</dcterms:created>
  <dcterms:modified xsi:type="dcterms:W3CDTF">2026-05-23T00:21:53Z</dcterms:modified>
</cp:coreProperties>
</file>