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Плоды: разнообразие, значение, строение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— ключевая часть жизненного цикла покрытосеменных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плод и почему он важен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развивается из завязи цветка после опыления и служит для защиты и распространения семян. Их многообразие отражает роль плодов в природе и жизни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плода: основные части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состоит из околоплодника, который защищает семена и помогает распространяться растениям.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яблоко имеет сочный околоплодник и в нём находится несколько семян, обычно до пяти.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содержат зародыш, эндосперм — питательную ткань, и семенную кожуру, обеспечивающую защиту.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околоплодников: сочные и сухие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околоплодники содержат до 90% воды и привлекают животных для распространения семян.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сухие плоды раскрываются сами при созревании, освобождая семена наружу.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имеют твёрдую или кожистую оболочку и сохраняют семена от высыхания.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сочных: ягоды, яблоки; сухих: орехи, зерновки, бобы.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плоды: примеры и свойства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— сочный плод с яркой мякотью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содержит сочный и вкусный околоплодник с несколькими семенами внутри. Оно привлекает животных, которые помогают распространять семена после поедания плода.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— крупный сочный плод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состоит почти полностью из воды, что делает его особенно сочным и освежающим. Он содержит множество мелких семян, спрятанных в сладкой мякоти.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как сочный плод с полезными свойствами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является ягодой с сочной мякотью и несколькими семенами. Его яркий цвет и вкус привлекают птиц и насекомых, способствуя распространению семян.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плоды: особенности и распространённые виды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— твёрдый околоплодник и защита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такие как фундук и желудь, обладают твёрдой оболочкой, которая оберегает семена от механических повреждений и препятствует высыханию.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Зерновки — срастающийся околоплодник и семенная кожура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кукуруза имеют сухие плоды — зерновки, где околоплодник плотно сросся с кожурой семени, облегчая перенос семян ветром и водой.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Бобы — раскрывающиеся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Стручки гороха и фасоли открываются при созревании, самостоятельно высвобождая семена, что способствует их распространению.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сочных и сухих плодов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сочными и сухими плодами по строению, водному содержанию и способам распространения.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распространяются животными, сухие — чаще с помощью ветра или раскрытия.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плоды образуются из одной завязи цветка, например яблоко и вишня, характеризуются единым плодовым телом.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Сборные плоды формируются из нескольких завязей одного цветка, как у малины, представляя группу мелких плодиков.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Соплодия создаются из целого соцветия, например ананас и инжир, объединяя множество плодов в единый комплекс.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плодов: классификация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 (вишня, слива) содержат одно крупное семя — косточку, окружённую плотным околоплодником, обеспечивающим надёжную защиту.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костянки: отличия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(томат, виноград) имеют сочную мякоть с несколькими семенами, что облегчает их поедание и распространение животными.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зерновки: строение и функции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Орехи: защита семени твёрдым околоплодником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такие как жёлудь и фундук, имеют очень твёрдую оболочку, которая защищает семя от повреждений и способствует его сохранности в природе.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Зерновки: адаптация к ветровому распространению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овёс относятся к зерновкам, где околоплодник срастается с семенной кожурой, облегчая перенос семян ветром и водой на большие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плодов и растений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названия плодов, их растения-источники и способы распространения семян. Эти данные помогают понять разнообразие методов размножения в природе.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плодов используют разнообразные способы эффективного распространения семян для выживания и процветания.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распространения плодов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с помощью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одуванчики и клены, используют ветер для переноса своих семян. Легкие и оснащённые парашютиками семена легко поднимаются в воздух и могут прилетать на значительные расстояния.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способ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Кокосы способны плавать и переноситься водой. Плод падает в реку или море и путешествует на большие расстояния, что помогает растению успешно заселять новые прибрежные территории.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распространители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Репей с колючками цепляется за шерсть животных, а сочные ягоды привлекают птиц и млекопитающих, которые съедают плоды и разносят семена далеко от родительского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обеспечивают птиц и млекопитающих питательными веществами, являясь важным источником энергии и витаминов, особенно в осенний период перед зимой.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плодов в жизни животных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семена служат полноценным кормом для белок и грызунов, обеспечивая белки и жиры для накопления запасов на холодное 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Съедая плоды, животные способствуют распространению семян, перенося их на большие расстояния и тем самым поддерживая биоразнообразие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питании человека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 в рационе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сливы и груши — одни из самых распространённых фруктов в нашей пище. Они богаты витаминами и часто используются как свежими, так и в виде заготовок и компотов.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как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Грецкие орехи и фундук обеспечивают организм белками и полезными жирами. Они часто включаются в рацион как полезное дополнение к основным блюдам и закускам.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в 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овёс и кукуруза — основные зерновые культуры, обеспечивающие человека углеводами и клетчаткой. Их перерабатывают в крупы, муку и каши, составляющие основу многих блюд.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витаминов в плодах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наиболее представлен в цитрусовых и ягодах, тогда как витамин Е сконцентрирован преимущественно в орехах.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витаминов в плодах обеспечивает широкий спектр полезных свойств для здоровья 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энциклопедия, 2022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плодов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Облепиха и её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облепихи содержат масла, которые способствуют заживлению ран и укреплению иммунной системы. Их часто используют в народной и официальной медицине.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— источник витамина 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является рекордсменом по содержанию витамина С, что помогает укреплять защитные функции организма и предотвращает простудные заболевания.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 и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Антоцианы в чернике улучшают состояние глаз и помогают предотвращать возрастные изменения зрения, что делает её важным лекарственным плодом.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культуры занимают значительную долю в сельском хозяйстве России, обеспечивая стабильный доход фермерам и перерабатывающим предприятиям.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плодовых культур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производство и переработка плодов позволяют экспортировать миллионы тонн фруктов, поддерживая экономику регионов и страны в целом.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 топ-10 мировых производителей яблок, что способствует развитию садоводства и агротуризма в различных регионах.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плодовых садов создаёт рабочие места и способствует улучшению инфраструктуры сельских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распространения семян плодов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и механизмов распространения плодов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плодах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тыква может весить до тысячи килограммов, рекордсмены выращены в США и Германии, поражая масштабами и размерами.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арахис часто считают орехом, он ботанически относится к бобовым; некоторые орехи сохраняют способность к прорастанию десятилетиями.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Балистический огурец распространяет свои семена выбросом с силой, позволяя им преодолевать несколько метров по воздуху.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плодов в природе и жизни человека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играют ключевую роль в размножении растений и поддержании экосистем. Они важны для питания, экономики и медицины, стимулируя развитие сельского хозяйства и охрану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2026-05-09T10:16:04Z</dcterms:created>
  <dcterms:modified xsi:type="dcterms:W3CDTF">2026-05-09T10:16:04Z</dcterms:modified>
</cp:coreProperties>
</file>