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прямой и плоскости: основная идея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Базовое отношение в стереометрии: как прямая «встает» на плоскость и как это измеряется.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знать в 10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помогает находить высоты, расстояния и углы в пространстве. Она нужна в задачах на многогранники — куб, призму, пирамиду и параллелепипед — и служит опорой для следующих тем про расстояние до плоскости, угол между прямой и плоскостью и вычисление высот.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перпендикулярности прямой и плоскости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называют перпендикулярной плоскости, если она перпендикулярна каждой прямой этой плоскости, проходящей через точку их пересечения. Это обозначают как a ⟂ α.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прямой с плоскостью называется основанием перпендикуляра. Именно к ней «приходит» прямой угол в пространственной модели.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точка лежит на плоскости, то перпендикуляр из неё имеет длину 0: мы уже не уходим от плоскости, а касаемся её в одной точке.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перпендикулярности прямой и плоскости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доказать перпендикулярность, достаточно проверить не все прямые в плоскости, а лишь две. Они должны быть пересекающимися и проходить через одну точку внутри заданной плоскости.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работает как основной инструмент доказательства в школьных задачах: от вас требуется построить две опорные прямые в нужной плоскости.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— научиться переходить от локальной проверки (две прямые) к глобальному выводу (вся плоскость), не потеряв строгости рассуждений.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данная прямая перпендикулярна двум таким пересекающимся прямым, то она перпендикулярна всей плоскости. Такой шаг логически заменяет «бесконечную» проверку.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на примере куба: что именно выделять на рисунке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кубе ребро, направленное «вертикально», перпендикулярно плоскости основания. Нижняя грань задаёт плоскость, а боковое ребро играет роль перпендикуляра к ней в каждой подходящей точке.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Ребро как перпендикуляр к основанию
</a:t>
            </a:r>
            <a:endParaRPr lang="en-US" sz="1268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удобно подчеркнуть прямой угол между рассматриваемым ребром и двумя пересекающимися рёбрами, лежащими в основании. Тогда визуально становится видно, что выполняется условие признака перпендикулярности.
</a:t>
            </a:r>
            <a:endParaRPr lang="en-US" sz="848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у основания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отметить вершины куба и показать основание перпендикуляра: точку, где вертикальное ребро касается плоскости основания. Так лучше прослеживается, где именно «заканчивается» перпендикуляр.
</a:t>
            </a:r>
            <a:endParaRPr lang="en-US" sz="852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и проекционные связи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42062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856" y="1617079"/>
            <a:ext cx="336787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416603"/>
            <a:ext cx="376800" cy="30144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как кратчайшее расстояние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задаёт минимальную длину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перпендикуляра от точки до плоскости — это кратчайшее расстояние от точки до плоскости. Любой другой отрезок той же пары точка–плоскость окажется длиннее.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Наклонный отрезок всегда больше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соединить точку с плоскостью наклонным отрезком, то он не будет перпендикуляром и получится более длинным. Сравнение длин опирается на геометрию треугольника с высотой.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помогает сравнивать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наклонного отрезка на плоскость позволяет связать высоту, основание наклонной и сам отрезок. Так вы находите нужные величины, не «наугад» измеряя длины.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прямой, перпендикулярной плоскости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если прямая перпендикулярна плоскости, то она перпендикулярна любой прямой этой плоскости, проходящей через точку пересечения. Значит, перпендикуляр автоматически «взаимодействует» с любыми линиями в точке контакта.
</a:t>
            </a:r>
            <a:endParaRPr lang="en-US" sz="1292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любую точку пространства можно провести единственную прямую, перпендикулярную заданной плоскости. Это свойство делает перпендикуляр «однозначным» и удобно в доказательствах.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две прямые перпендикулярны одной и той же плоскости, то они параллельны между собой. Здесь работает идея «одинакового направления» относительно плоскости.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прямой и плоскостью равен 90°, когда она ортогональна плоскости; иначе угол острый и прямая — наклонная.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при таком значении прямая считается перпендикулярной плоскости.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03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школьного курса стереометрии (определение угла через ортогональную проекцию).
</a:t>
            </a:r>
            <a:endParaRPr lang="en-US" sz="103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729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определений и свойств из курса стереометрии, без внешних статистических данных.
</a:t>
            </a:r>
            <a:endParaRPr lang="en-US" sz="729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случая взаимного положения прямой и 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перпендикулярном случае проекция прямой на плоскость совпадает с основанием перпендикуляра; в наклонном — короче самой прямой; в параллельном — угол равен 0.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значениям угла и поведению проекции легко выбирать правильную формулировку: строите перпендикуляр, сравнивайте длины через проекцию или фиксируйте расстояние как постоянное.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доказательства перпендикулярности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рассуждений для применения признака перпендикулярности прямой и плоскости в школьных задачах.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025152"/>
            <a:ext cx="4663800" cy="30931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стереометрии (10 класс).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и их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опорных утверждения помогают быстро проверять перпендикулярность и затем уверенно переходить к углам, проекциям и расстояниям в пространстве.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запомнить три «моста» — признак через две прямые, следствие для любых прямых плоскости и критерий по углу 90° — доказательства становятся короче и логичнее.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 точки до плоскости — это длина перпендикуляра, опущенного из точки на плоскость. В задачах о многогранниках оно превращается в высоту.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точка принадлежит плоскости, то расстояние до неё равно нулю.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03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 свойства перпендикуляра в школьной геометрии.
</a:t>
            </a:r>
            <a:endParaRPr lang="en-US" sz="10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задачах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перпендикулярность только к одной прямой, хотя признак требует две пересекающиеся прямые в плоскости. В результате основание логически не «распространяется» на всю плоскость.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понятия «прямая перпендикулярна плоскости» и «две прямые перпендикулярны». Первое — это отношение к множеству направлений в плоскости, второе — локальная связь двух отрезков.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основание перпендикуляра с точкой проекции наклонной. Основание лежит в точке пересечения перпендикуляра, а проекция наклонной — это другая конструкция, служащая для сравнения длин.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контролируют угол: если найти угол между прямой и плоскостью, то при перпендикулярности он должен быть 90°. Без привязки к проекции можно получить «правильную» картинку и неверный вывод.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и элементы чертежа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отмечают перпендикулярность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показывают значком прямого угла — маленьким квадратом. На рисунках указывают точки пересечения и следят, чтобы он относился именно к отношениям «прямая—плоскость» или «прямая—прямая», а не к произвольным углам.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обязательно выделяют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подписывают вершины и ребра многогранника, отдельно выделяют плоскость основания. Дополнительно отмечают основание перпендикуляра и проекцию наклонной, чтобы читатель мог восстановить ход доказательства.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многогранников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параллелепипед
</a:t>
            </a:r>
            <a:pPr algn="l" indent="0" marL="0">
              <a:lnSpc>
                <a:spcPct val="100000"/>
              </a:lnSpc>
              <a:buNone/>
            </a:pPr>
            <a:r>
              <a:rPr lang="en-US" sz="515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ребра перпендикулярны плоскости основания: если ребро проходит через точку в основании и образует прямой угол с двумя пересекающимися ребрами основания, то перпендикулярность к плоскости обоснована.
</a:t>
            </a:r>
            <a:endParaRPr lang="en-US" sz="1116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пирамида
</a:t>
            </a:r>
            <a:pPr algn="l" indent="0" marL="0">
              <a:lnSpc>
                <a:spcPct val="130040"/>
              </a:lnSpc>
              <a:buNone/>
            </a:pPr>
            <a:r>
              <a:rPr lang="en-US" sz="565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проходит через вершину и центр основания. Поэтому она перпендикулярна плоскости основания, а значит, для любой прямой в основании через точку проекции высоты можно получать прямые углы.
</a:t>
            </a:r>
            <a:endParaRPr lang="en-US" sz="1225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призма
</a:t>
            </a:r>
            <a:pPr algn="l" indent="0" marL="0">
              <a:lnSpc>
                <a:spcPct val="100000"/>
              </a:lnSpc>
              <a:buNone/>
            </a:pPr>
            <a:r>
              <a:rPr lang="en-US" sz="57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прямой призмы боковые ребра перпендикулярны основаниям. Практически это означает, что высота призмы совпадает с отрезком бокового ребра, и расстояния до плоскостей находят по одному перпендикуляру.
</a:t>
            </a:r>
            <a:endParaRPr lang="en-US" sz="1253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Наклонная призма
</a:t>
            </a:r>
            <a:pPr algn="l" indent="0" marL="0">
              <a:lnSpc>
                <a:spcPct val="130040"/>
              </a:lnSpc>
              <a:buNone/>
            </a:pPr>
            <a:r>
              <a:rPr lang="en-US" sz="565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наклонной призме боковые ребра не обязаны быть перпендикулярными основаниям. Поэтому прежнее «автоматическое» основание для высоты и углов не работает — требуется отдельная проверка.
</a:t>
            </a:r>
            <a:endParaRPr lang="en-US" sz="12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координатным методом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координатной форме перпендикулярность можно проверять через скалярное произведение. Направляющий вектор прямой и нормальный вектор плоскости должны быть перпендикулярны.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V·n=0, то направляющий вектор прямой ортогонален нормали, а значит, прямая перпендикулярна плоскости. Этот критерий удобно применять, когда плоскость задана уравнением.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особенно полезен в задачах с координатами точек: можно быстро вычислить нормаль, найти направляющий вектор и подтвердить перпендикулярность без геометрических построений.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50" y="1349918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656" y="2709649"/>
            <a:ext cx="336787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656" y="4058074"/>
            <a:ext cx="336787" cy="38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85506" y="2021105"/>
            <a:ext cx="336787" cy="38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85506" y="3390305"/>
            <a:ext cx="336787" cy="384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задач по теме
</a:t>
            </a:r>
            <a:endParaRPr lang="en-US" sz="2500" dirty="0"/>
          </a:p>
        </p:txBody>
      </p:sp>
      <p:sp>
        <p:nvSpPr>
          <p:cNvPr id="14" name="Text 2"/>
          <p:cNvSpPr txBox="1"/>
          <p:nvPr/>
        </p:nvSpPr>
        <p:spPr>
          <a:xfrm>
            <a:off x="1582425" y="1237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перпендикулярности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80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обосновать, что заданная прямая перпендикулярна плоскости. Обычно требуется выделить точку пересечения и подобрать две пересекающиеся прямые в плоскости для применения признака.
</a:t>
            </a:r>
            <a:endParaRPr lang="en-US" sz="1044" dirty="0"/>
          </a:p>
        </p:txBody>
      </p:sp>
      <p:sp>
        <p:nvSpPr>
          <p:cNvPr id="15" name="Text 3"/>
          <p:cNvSpPr txBox="1"/>
          <p:nvPr/>
        </p:nvSpPr>
        <p:spPr>
          <a:xfrm>
            <a:off x="1582425" y="2613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и проекции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80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часто сводятся к определению угла между прямой и плоскостью через ортогональную проекцию. По найденной длине проекции сравнивают углы и делают вывод о наклонной либо перпендикулярной прямой.
</a:t>
            </a:r>
            <a:endParaRPr lang="en-US" sz="1044" dirty="0"/>
          </a:p>
        </p:txBody>
      </p:sp>
      <p:sp>
        <p:nvSpPr>
          <p:cNvPr id="16" name="Text 4"/>
          <p:cNvSpPr txBox="1"/>
          <p:nvPr/>
        </p:nvSpPr>
        <p:spPr>
          <a:xfrm>
            <a:off x="1582425" y="3971000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 точки до плоскости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80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найти кратчайшее расстояние как длину перпендикуляра. Затем оно используется как высота многогранника, например при связи объема и площади основания.
</a:t>
            </a:r>
            <a:endParaRPr lang="en-US" sz="1044" dirty="0"/>
          </a:p>
        </p:txBody>
      </p:sp>
      <p:sp>
        <p:nvSpPr>
          <p:cNvPr id="17" name="Text 5"/>
          <p:cNvSpPr txBox="1"/>
          <p:nvPr/>
        </p:nvSpPr>
        <p:spPr>
          <a:xfrm>
            <a:off x="4225725" y="1925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1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Высоты в многогранниках
</a:t>
            </a:r>
            <a:pPr algn="r" indent="0" marL="0">
              <a:lnSpc>
                <a:spcPct val="90000"/>
              </a:lnSpc>
              <a:buNone/>
            </a:pPr>
            <a:r>
              <a:rPr lang="en-US" sz="516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0046"/>
              </a:lnSpc>
              <a:buNone/>
            </a:pPr>
            <a:r>
              <a:rPr lang="en-US" sz="85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Требуется корректно определить, где проходит высота и какие перпендикуляры она задаёт. Важно не подменять основание перпендикуляра точкой проекции наклонной на плоскость.
</a:t>
            </a:r>
            <a:endParaRPr lang="en-US" sz="1117" dirty="0"/>
          </a:p>
        </p:txBody>
      </p:sp>
      <p:sp>
        <p:nvSpPr>
          <p:cNvPr id="18" name="Text 6"/>
          <p:cNvSpPr txBox="1"/>
          <p:nvPr/>
        </p:nvSpPr>
        <p:spPr>
          <a:xfrm>
            <a:off x="4225725" y="32946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Координатные проверки
</a:t>
            </a:r>
            <a:pPr algn="r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0046"/>
              </a:lnSpc>
              <a:buNone/>
            </a:pPr>
            <a:r>
              <a:rPr lang="en-US" sz="80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плоскость задана уравнением, перпендикулярность проверяют через нормаль и направляющий вектор. Этот тип задач тренирует аккуратные вычисления и умение переводить геометрию в алгебру.
</a:t>
            </a:r>
            <a:endParaRPr lang="en-US" sz="104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в реальных ситуациях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архитектуре и строительстве перпендикулярность используют как критерий вертикальности стен, колонн и опор. Геометрический смысл помогает переводить «визуальное равенство» в проверяемое соответствие.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3D-моделировании и компьютерной графике перпендикулярность напрямую связана с нормалями к поверхностям. От корректных нормалей зависят освещение и тени, а значит — правдоподобие модели.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Освоив перпендикулярность в школе, вы учитесь рассуждать о пространственных отношениях строго. Это пригодно и при анализе конструкций, и при работе с моделями, где ошибки быстро «вылезают» в результате.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черчении и инженерной графике перпендикулярность необходима для построения ортогональных проекций. Это обеспечивает точность изображения: ребра и линии располагаются так, как соответствуют реальным углам.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структуры по типам заданий в школьных задачниках (точные проценты не приводятся).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задачи по теме встречаются чаще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учебниках доли могут отличаться, но базовые блоки обычно одинаковы: доказательства, расстояния, углы и применение признаков через проекции.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тема опирается на ограниченный набор приемов. Умение правильно выбирать опорные прямые и перпендикуляр помогает в большинстве задач.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темы и математический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прямой и плоскости — базовое отношение стереометрии. Точки опоры: определение, признак через две пересекающиеся прямые, свойства перпендикуляра, угол 90°, расстояние до плоскости и координатная проверка через скалярное произведение.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2026-05-12T06:21:35Z</dcterms:created>
  <dcterms:modified xsi:type="dcterms:W3CDTF">2026-05-12T06:21:35Z</dcterms:modified>
</cp:coreProperties>
</file>