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мирохозяйственные 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Мирохозяйственные связи влияют на цены, товары и привычки каждый день.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мировой обмен на примерах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разберём, как страны связаны торговлей, инвестициями, финансами, услугами и технологиями. На примерах смартфона, одежды и доставки станет видно, что один продукт часто создаётся усилиями нескольких государств.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мирохозяйственные связи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разделение труда
</a:t>
            </a:r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включаются в мировое разделение труда, когда специализируются на отдельных видах продукции и услуг. Это позволяет обмениваться ресурсами, знаниями и готовыми товарами, ускоряя развитие экономики.
</a:t>
            </a:r>
            <a:endParaRPr lang="en-US" sz="861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потоки
</a:t>
            </a:r>
            <a:pPr algn="l" indent="0" marL="0">
              <a:lnSpc>
                <a:spcPct val="8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странами создают постоянные потоки сырья, техники, капитала и информации. Благодаря им зерно, нефть, микрочипы и цифровые услуги ежедневно пересекают границы и океаны.
</a:t>
            </a:r>
            <a:endParaRPr lang="en-US" sz="901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экономик
</a:t>
            </a:r>
            <a:pPr algn="l" indent="0" marL="0">
              <a:lnSpc>
                <a:spcPct val="80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взаимосвязь повышает эффективность, но усиливает взаимозависимость. Сбой в одной стране может отразиться на поставках, ценах и производстве в других регионах мира.
</a:t>
            </a:r>
            <a:endParaRPr lang="en-US" sz="866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примеры
</a:t>
            </a:r>
            <a:pPr algn="l" indent="0" marL="0">
              <a:lnSpc>
                <a:spcPct val="8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мирохозяйственные связи видны в обычных покупках: одежда, электроника и доставка часто опираются на несколько стран сразу. Один товар проходит длинный путь до потребителя.
</a:t>
            </a:r>
            <a:endParaRPr lang="en-US" sz="9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современный этап особенный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взаимосвязь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сделала национальные экономики тесно связанными: решения одной страны быстрее отражаются на других. Рынки, компании и потребители всё чаще действуют в общем мировом пространстве.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обмен
</a:t>
            </a:r>
            <a:pPr algn="l" indent="0" marL="0">
              <a:lnSpc>
                <a:spcPct val="80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Контейнерные перевозки, авиадоставка и цифровая связь резко ускорили обмен товарами, капиталом и информацией. То, что раньше занимало месяцы, сегодня нередко решается за дни или часы.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Разделённое производство
</a:t>
            </a:r>
            <a:pPr algn="l" indent="0" marL="0">
              <a:lnSpc>
                <a:spcPct val="80000"/>
              </a:lnSpc>
              <a:buNone/>
            </a:pPr>
            <a:r>
              <a:rPr lang="en-US" sz="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стало более дробным: разные этапы одного товара размещают там, где это выгоднее по цене, кадрам или технологиям. Поэтому смартфон, автомобиль или одежда собираются международными цепочками.
</a:t>
            </a:r>
            <a:endParaRPr lang="en-US" sz="807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стран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специализация усилила роль сравнительных преимуществ. Страны стараются сосредоточиться на тех видах деятельности, где у них есть устойчивые экономические или технологические преимущества.
</a:t>
            </a:r>
            <a:endParaRPr lang="en-US" sz="8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участники мировой экономики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формируют правила торговли, инвестиций и миграции, заключают соглашения и защищают национальные интересы. Именно они задают рамки, в которых действуют компании и граждане.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организуют производство, логистику и продажи сразу в нескольких странах. Они связывают рынки, перераспределяют капитал и определяют, где будут создаваться рабочие места.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вырабатывают общие нормы и помогают координировать экономическую политику. ВТО регулирует торговлю, а МВФ поддерживает финансовую устойчивость и реагирует на кризисы.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спрос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фирмы и потребители создают ежедневный спрос на кредиты, товары и услуги. Их решения определяют объёмы обмена и направление многих мировых потоков.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мировые потоки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международного обмена: спрос, предложение и сравнительные преимущества определяют направление потоков.
</a:t>
            </a:r>
            <a:endParaRPr lang="en-US" sz="1161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 стоимости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добавленной стоимости показывает, как один продукт проходит через несколько стран и этапов.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собирается товар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выносится туда, где ниже издержки, есть нужные кадры или удобные условия для экспорта. Так компания сокращает расходы и быстрее реагирует на спрос в разных регионах.
</a:t>
            </a:r>
            <a:endParaRPr lang="en-US" sz="947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Продажи ведутся сразу на многих рынках, потому что крупная ТНК стремится к масштабам и устойчивой прибыли. Она адаптирует упаковку, рекламу и сервис под особенности конкретных стран.
</a:t>
            </a:r>
            <a:endParaRPr lang="en-US" sz="86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создаётся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Штаб-квартира и исследовательский центр часто остаются в стране с развитой наукой и управлением. Оттуда компания задаёт стандарты качества, дизайн и стратегию, а затем распределяет работу между зарубежными подразделениями.
</a:t>
            </a:r>
            <a:endParaRPr lang="en-US" sz="798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в нескольких странах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потока: товары, услуги, капитал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масштабах потоков объясняет, почему товарная торговля остаётся основой мировой экономики.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дают наибольший объём, услуги заметно растут, а ПИИ отражают долгосрочное размещение капитала за рубежом.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данным ВТО и ЮНКТАД для сравнения масштабов
</a:t>
            </a:r>
            <a:endParaRPr lang="en-US" sz="11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капитала: два простых типа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формы вывоза капитала различаются по цели, контролю и степени участия в бизнесе.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ПИИ связаны с долгосрочным присутствием в стране, а портфельные вложения — с более гибким финансовым размещением капитала.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учебной классификации международного движения капитала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финансовые институты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стабильности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 помогает странам, когда национальная валюта резко слабеет, а расчёты с внешним миром становятся нестабильными. Он поддерживает ликвидность и следит за общей финансовой устойчивостью.
</a:t>
            </a:r>
            <a:endParaRPr lang="en-US" sz="971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 инвестиции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направляет ресурсы в инфраструктуру, школы, больницы и программы развития. Его кредиты и гранты помогают странам создавать основу для долгосрочного экономического роста.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правила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института задают общие правила сотрудничества между государствами. Благодаря им сокращаются риски паники на рынках, а государства получают механизмы для согласованных действий в кризисных ситуациях.
</a:t>
            </a:r>
            <a:endParaRPr lang="en-US" sz="971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действий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мировой экономики такие организации важны не только как кредиторы, но и как координаторы. Они помогают связывать национальные решения с глобальной финансовой системой.
</a:t>
            </a:r>
            <a:endParaRPr lang="en-US" sz="9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Валюты и платёжный баланс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Платёжный баланс отражает внешнеэкономические операции страны: торговлю, услуги, доходы и движение капитала. Валютные расчёты показывают, в каких деньгах и на каких условиях проходят эти операции.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элемента связаны: валютный курс влияет на расчёты, торговля формирует основную часть баланса, а капитал помогает покрывать разницу между поступлениями и выплатами.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«валютные отношения и платёжный баланс»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региональной интеграции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объединения создаются, чтобы страны могли торговать и перемещать ресурсы с меньшими барьерами. Уровень интеграции различается: от снижения пошлин до общего рынка и согласованных правил.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интеграция, тем легче движение товаров и услуг, но тем выше требования к согласованию правил между участниками.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примерам региональной интеграции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образование и медицина тоже давно стали частью международного обмена. Человек летит лечиться, учиться или отдыхать туда, где качество, цена и доступность услуг выглядят привлекательнее.
</a:t>
            </a:r>
            <a:endParaRPr lang="en-US" sz="721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тоже путешествуют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и консалтинговые услуги часто невидимы, но именно они сопровождают сделки, инвестиции и логистику. Без них современная мировая торговля не могла бы работать так быстро и согласованно.
</a:t>
            </a:r>
            <a:endParaRPr lang="en-US" sz="688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поддержка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Программист в одной стране пишет код, дизайнер — в другой, а заказчик может находиться на другом континенте. Именно так ИТ-услуги превращаются в по-настоящему глобальный рынок, где расстояние почти не мешает работе.
</a:t>
            </a:r>
            <a:endParaRPr lang="en-US" sz="648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без границ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сюжета о мировой торговле услугами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 клика до получения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Поиск и заказ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цифровые платформы помогают найти поставщика, сравнить цены и оформить заказ. Поиск и переговоры занимают меньше времени, а ошибки в коммуникации сокращаются благодаря единым системам связи.
</a:t>
            </a:r>
            <a:endParaRPr lang="en-US" sz="801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Движение груза
</a:t>
            </a:r>
            <a:pPr algn="l" indent="0" marL="0">
              <a:lnSpc>
                <a:spcPct val="80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включается логистика: контейнеры, порты, склады и трекинг грузов позволяют контролировать путь товара почти в реальном времени. Это снижает издержки и ускоряет доставку между странами.
</a:t>
            </a:r>
            <a:endParaRPr lang="en-US" sz="86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Доставка покупателю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покупатель получает товар из склада или пункта выдачи за считаные дни. Цифровизация и транспортная инфраструктура превращают длинную международную цепочку в привычный бытовой сервис.
</a:t>
            </a:r>
            <a:endParaRPr lang="en-US" sz="8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24" y="2192833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399" y="2216293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326" y="2216293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уязвимости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шоки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Пандемии, войны и аварии резко нарушают поставки сырья и комплектующих. Даже краткий сбой в одной точке мира быстро отражается на ценах и доступности товаров в других странах.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санкции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и торговые ограничения разрывают привычные маршруты обмена. Компаниям приходится искать новых поставщиков, перестраивать расчёты и заново выстраивать логистику, что увеличивает сроки и расходы.
</a:t>
            </a:r>
            <a:endParaRPr lang="en-US" sz="999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компонентов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хватает ключевых деталей, производственные линии останавливаются или замедляются. Это особенно заметно в автомобилестроении и электронике, где одна недостающая деталь блокирует выпуск готовой продукции.
</a:t>
            </a:r>
            <a:endParaRPr lang="en-US" sz="999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рынка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 тоже чувствует уязвимость глобальных связей через рост цен и задержки доставки. Чем сложнее цепочка поставок, тем выше риск, что локальная проблема станет международной.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меняет мировые связи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след
</a:t>
            </a:r>
            <a:pPr algn="l" indent="0" marL="0">
              <a:lnSpc>
                <a:spcPct val="8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стандарты заставляют компании считать не только прибыль, но и углеродный след. Это меняет выбор поставщиков, маршрутов перевозки и технологий производства в разных странах.
</a:t>
            </a:r>
            <a:endParaRPr lang="en-US" sz="901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
</a:t>
            </a:r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технологии становятся новым направлением международного обмена. Страны и фирмы конкурируют за решения в сфере возобновляемой энергетики, переработки и энергосбережения.
</a:t>
            </a:r>
            <a:endParaRPr lang="en-US" sz="861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цепочки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поставщиков выходит на первый план: важно, как добыто сырьё, в каких условиях работает предприятие и соблюдаются ли экологические нормы на всех этапах цепочки.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устойчивость
</a:t>
            </a:r>
            <a:pPr algn="l" indent="0" marL="0">
              <a:lnSpc>
                <a:spcPct val="8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тоже влияют на рынок, выбирая товары с меньшим экологическим воздействием. Поэтому устойчивое развитие постепенно превращается из лозунга в экономическое требование.
</a:t>
            </a:r>
            <a:endParaRPr lang="en-US" sz="9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меняют торговлю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Тарифы
</a:t>
            </a:r>
            <a:pPr algn="l" indent="0" marL="0">
              <a:lnSpc>
                <a:spcPct val="80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Тарифы повышают цену импортных товаров и делают их менее конкурентоспособными. В ответ компании ищут способы сократить издержки, меняют маршруты и пересматривают структуру поставок.
</a:t>
            </a:r>
            <a:endParaRPr lang="en-US" sz="808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Квоты и стандарты
</a:t>
            </a:r>
            <a:pPr algn="l" indent="0" marL="0">
              <a:lnSpc>
                <a:spcPct val="80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Квоты и стандарты ограничивают объём ввоза или требуют соответствия определённым нормам. Это защищает рынок, но одновременно усложняет выход на него для иностранных производителей.
</a:t>
            </a:r>
            <a:endParaRPr lang="en-US" sz="848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Санкции
</a:t>
            </a:r>
            <a:pPr algn="l" indent="0" marL="0">
              <a:lnSpc>
                <a:spcPct val="8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Санкционные режимы способны полностью изменить торговые связи между странами. Партнёры ищут новых поставщиков, а отдельные отрасли ускоренно перестраивают производство и расчёты.
</a:t>
            </a:r>
            <a:endParaRPr lang="en-US" sz="821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Перестройка цепочек
</a:t>
            </a:r>
            <a:pPr algn="l" indent="0" marL="0">
              <a:lnSpc>
                <a:spcPct val="80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барьеры часто ведут к переносу заводов ближе к рынкам сбыта. Так сокращаются риски, уменьшается зависимость от дальних перевозок и меняется география мировой экономики.
</a:t>
            </a:r>
            <a:endParaRPr lang="en-US" sz="8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мировых связей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фрагментация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всё чаще сталкивается с фрагментацией: страны и компании осторожнее выбирают партнёров и стремятся снизить зависимость от слишком длинных цепочек поставок.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годы: перераспределение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Friend-shoring и nearshoring означают перенос части производства к надёжным союзникам или ближе к рынку сбыта. Это помогает уменьшить риски, даже если издержки иногда растут.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перспективе: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усиливается реиндустриализация и формирование более устойчивых сетей производства. Главным преимуществом становится не только низкая цена, но и надёжность поставок.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 связан сильнее, чем кажется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мирохозяйственные связи делают страны взаимозависимыми: они ускоряют рост, но требуют осторожности, сотрудничества и готовности к рискам. Понимание этих процессов помогает лучше ориентироваться в экономике будущего.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2026-07-27T03:27:52Z</dcterms:created>
  <dcterms:modified xsi:type="dcterms:W3CDTF">2026-07-27T03:27:52Z</dcterms:modified>
</cp:coreProperties>
</file>