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Достопримечательности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России: от Кремля до Байкала.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места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Достопримечательности рассказывают о прошлом, природе и людях. Их бережно сохраняют, чтобы мы могли узнавать историю России и видеть, какой разной и красивой бывает наша страна.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стоит в центре Москвы и давно считается главным символом страны. Его мощные стены и башни появились в XV веке и до сих пор выглядят очень величественно.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Красной площадью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 Кремля расположена Красная площадь — одно из самых известных мест России. Вместе они образуют образ столицы, который узнают люди во всём мире.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соборы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Кремля находятся древние соборы и исторические здания. Они напоминают о важных событиях прошлого и помогают представить, как жила старая Москва много веков назад.
</a:t>
            </a:r>
            <a:endParaRPr lang="en-US" sz="8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и собор Василия Блаженного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35075" y="1643575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площадь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известна далеко за пределами России. Здесь проходят праздники, торжества и важные события, поэтому это место всегда выглядит особенно оживлённым и торжественным.
</a:t>
            </a:r>
            <a:endParaRPr lang="en-US" sz="1064" dirty="0"/>
          </a:p>
        </p:txBody>
      </p:sp>
      <p:sp>
        <p:nvSpPr>
          <p:cNvPr id="9" name="Text 2"/>
          <p:cNvSpPr txBox="1"/>
          <p:nvPr/>
        </p:nvSpPr>
        <p:spPr>
          <a:xfrm>
            <a:off x="1035075" y="2578506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по указу царя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Василия Блаженного появился в XVI веке по приказу Ивана Грозного. Его построили как памятник важному событию, и сегодня он считается одним из самых узнаваемых храмов России.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1035075" y="3513438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купола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купола собора похожи на разноцветные башенки из сказки. Из-за необычного вида храм сразу запоминается и делает Красную площадь ещё более красивой и нарядной.
</a:t>
            </a:r>
            <a:endParaRPr lang="en-US" sz="1077" dirty="0"/>
          </a:p>
        </p:txBody>
      </p:sp>
      <p:sp>
        <p:nvSpPr>
          <p:cNvPr id="11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находится в Зимнем дворце в Санкт-Петербурге и сам похож на произведение искусства. Его залы встречают гостей картинами, скульптурами и старинными вещами из разных стран. Здесь легко почувствовать себя настоящим исследователем истории.
</a:t>
            </a:r>
            <a:endParaRPr lang="en-US" sz="89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Дворец, полный искусства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собрано огромное количество произведений искусства, поэтому он напоминает сокровищницу. Одни экспонаты рассказывают о жизни людей в далёком прошлом, другие показывают, как мастера создавали красоту своими руками.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и тайны веков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Эрмитаже можно долго переходить из одного зала в другой и всё время открывать что-то новое. Каждая комната хранит свою историю, а вместе они создают удивительный мир искусства и памяти.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залам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Эрмитаж: музей-сокровищница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площадь и разводные мосты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Петербурга
</a:t>
            </a:r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площадь находится в самом сердце Санкт-Петербурга. Это большое и красивое место, где проходят праздники, встречи и городские события, а вокруг стоят знаменитые здания.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на Неве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Невой возвышаются разводные мосты. Когда наступает ночь, они поднимаются, чтобы по реке могли пройти корабли, и это выглядит почти как маленькое городское чудо.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огней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красиво здесь вечером, когда площадь и набережные освещаются огнями. В такие минуты Петербург кажется немного волшебным и очень торжественным.
</a:t>
            </a:r>
            <a:endParaRPr lang="en-US" sz="11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3323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39555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39555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16493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416493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Золотого кольца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монастыри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стоят древние храмы и монастыри. Их стены, купола и колокольни напоминают о мастерстве строителей и о духовной жизни 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маршрут входят старинные города, где сохранилась атмосфера прошлого. Здесь можно увидеть, как Россия выглядела много лет назад, и почувствовать дыхание истории.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Кремли и стены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кремли и крепостные стены рассказывают о том, как города защищали себя в прошлом. Эти постройки выглядят строго, но очень красиво.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улицы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улицы, деревянные дома и тихие площади помогают представить повседневную жизнь прошлых веков. Здесь история будто не ушла, а просто живёт рядом.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открытий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Золотому кольцу похоже на прогулку по живому учебнику. Каждый город добавляет новую страницу и показывает, какой разной бывает Россия.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Сергиев Посад известен как один из городов Золотого кольца. Его главная гордость — Троице-Сергиева лавра, большой и очень старый монастырь. Белые стены и золотые купола делают этот ансамбль особенно светлым и праздничным.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старинной обители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лавре хранятся древние иконы и старинные здания, которые создают особую атмосферу. Сюда приезжают люди, чтобы увидеть памятник истории, почувствовать спокойствие и рассмотреть удивительные детали старинной архитектуры.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тишины и красоты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Сергиев Посад и его святыня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Кижи — деревянное чудо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в озере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Кижи находятся на острове в Онежском озере в Карелии. Это место кажется очень тихим и красивым, а вокруг него расстилается северная вода и простор.
</a:t>
            </a:r>
            <a:endParaRPr lang="en-US" sz="810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Преображенская церковь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известная постройка — Преображенская церковь с 22 куполами. Она выглядит как сказочный деревянный корабль и сразу запоминается каждому, кто её увидит.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Постройки без гвоздей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стоят деревянные церкви и дома, которые были построены без гвоздей. Мастера сумели так точно подогнать брёвна, что здания простояли много лет.
</a:t>
            </a:r>
            <a:endParaRPr lang="en-US" sz="9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глубокое озеро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находится в Сибири и считается самым глубоким озером на Земле. Его воды поражают чистотой, а само озеро выглядит очень величественно и спокойно.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Байкала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Байкале живёт байкальская нерпа — редкое животное, которое встречается только здесь. Это делает озеро ещё более удивительным и важным для природы.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синяя вода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Байкал покрывается прозрачным льдом, а летом сияет ярким голубым цветом. Из-за этого он выглядит по-разному в разные времена года, но всегда красиво.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 поднимается над Кавказом так высоко, что его белые вершины видно издалека. Зимой склоны покрываются густым снегом, а летом у подножия зеленеют луга. Гора выглядит как огромный ледяной великан, который спокойно сторожит небо.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снежные вершины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путешественников Эльбрус — это не только высота, но и чувство простора. В ясную погоду его сияющая вершина кажется почти нереальной. У подножия можно увидеть горные тропы, камни и редкие цветы, которые делают пейзаж особенно живым.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Гора, которую помнят издалека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Эльбрус — самая высокая гора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Камчатка: вулканы и горячие источники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вулканов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известна своими вулканами, которые поднимаются над равнинами и долинами. Их склоны часто покрыты снегом, а рядом видны следы огня, жара и давней силы земли.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из-под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местах из-под земли поднимается горячий пар, а рядом бьют источники тёплой воды. Из-за этого на Камчатке можно увидеть удивительное соседство холода и тепла.
</a:t>
            </a:r>
            <a:endParaRPr lang="en-US" sz="1151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огня и льда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суровая природа кажется особенно яркой: где-то лежит снег, а где-то земля дышит теплом. Именно поэтому Камчатка так запоминается и похожа на живую сказку природы.
</a:t>
            </a:r>
            <a:endParaRPr lang="en-US" sz="11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Кунгурская ледяная пещера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подземный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встречает прохладой даже в тёплый день. Кажется, будто за каменной стеной спряталась настоящая зима, и она никуда не торопится уходить.
</a:t>
            </a:r>
            <a:endParaRPr lang="en-US" sz="1180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гроты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есть просторные гроты, где лед блестит в полумраке. Своды и стены выглядят как дворцы Снежной королевы, только сделанные самой природой.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залах лежит спокойная вода, и она отражает камни и ледяные узоры. От этого пещера кажется ещё глубже, тише и загадочнее.
</a:t>
            </a:r>
            <a:endParaRPr lang="en-US" sz="1180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за каплей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Сталактиты и сталагмиты растут очень медленно, почти незаметно. Их создают вода, время и терпение природы, поэтому такие формы особенно интересно рассматривать.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 стоит на берегу Чёрного моря, и это сразу чувствуется в его настроении. Здесь рядом шумят волны, зеленеют холмы и поднимаются горы. Такой пейзаж делает город тёплым, ярким и очень нарядным в любое время года.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моря и гор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2014 году Сочи стал местом зимних Олимпийских игр. После этого в городе появились современные спортивные объекты, которые изменили его облик. Теперь они напоминают о большом празднике спорта и о том, как город умеет меняться.
</a:t>
            </a:r>
            <a:endParaRPr lang="en-US" sz="730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Олимпийский след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 любят за море, солнце и множество зелёных улиц. Здесь можно гулять по набережной, любоваться пальмами и смотреть на горы, которые будто охраняют город. Получается почти отпускная открытка, только настоящая.
</a:t>
            </a:r>
            <a:endParaRPr lang="en-US" sz="754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отдых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 и Чёрное море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 становится достопримечательностью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презентации: путь от природного или исторического объекта к известной достопримечательности
</a:t>
            </a:r>
            <a:endParaRPr lang="en-US" sz="1252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память о прошлом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учёные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ставят не только героям, но и писателям, учёным, художникам. Так город напоминает о людях, которые много сделали для страны и её культуры.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697013" y="2338334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городского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может стать яркой деталью улицы или площади. Он помогает городу выглядеть узнаваемо и бережно хранить память о важных событиях.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памятники часто стоят на площадях, в парках и возле музеев. Они становятся знакомым местом для прогулок, встреч и тихого разговора о прошлом.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Усадьбы были не просто красивыми домами, а целыми уголками жизни старинной России. Вокруг них располагались аллеи, пруды и сады, где люди гуляли, отдыхали и принимали гостей. Сегодня такие места помогают представить, как жили дворяне много лет назад.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 историей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усадьбы связаны с Пушкиным, Толстым и Чайковским. Когда гуляешь по старым комнатам и паркам, легко представить, как здесь рождались стихи, книги и музыка. Получается очень спокойное и немного волшебное путешествие во времени.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известных имён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усадьбы и парки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 и Русский Север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Сияние в небе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 появляется как светящиеся полосы зелёного, розового или фиолетового цвета. Небо будто начинает рисовать само себя, и от этого хочется смотреть вверх без конца.
</a:t>
            </a:r>
            <a:endParaRPr lang="en-US" sz="1132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Север известен тундрой, морем и долгими холодами. Здесь природа кажется суровой, но именно в этой тишине особенно заметны её спокойная красота и величие.
</a:t>
            </a:r>
            <a:endParaRPr lang="en-US" sz="1148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северных пейзажей часто встречаются деревянные церкви и старые поселения. Они делают край особенно душевным и напоминают о мастерстве людей, живших в трудных условиях.
</a:t>
            </a:r>
            <a:endParaRPr lang="en-US" sz="11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стране помогает увидеть и древние города, и удивительные пейзажи, поэтому каждое место рассказывает свою маленькую историю.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стороны России особенно хорошо видны в её достопримечательностях: история и природа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3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страна удивительных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удивляет своими городами, горами, озёрами и памятниками. Каждая достопримечательность хранит часть истории и красоты страны, а вместе они делают путешествие по ней большим открытием.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2026-05-26T00:50:21Z</dcterms:created>
  <dcterms:modified xsi:type="dcterms:W3CDTF">2026-05-26T00:50:21Z</dcterms:modified>
</cp:coreProperties>
</file>