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мир: единство веры и многообразие исторических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3023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вера, разные культуры, общая история.
</a:t>
            </a:r>
            <a:endParaRPr lang="en-US" sz="302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 ислам и стал мировой цивилизацией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родился в Аравии VII века, в Мекке и Медине. После смерти пророка Мухаммеда новая религия быстро распространилась, а вместе с ней возникли крупные государства, города и культурные центры от Испании до Азии.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350" y="3266100"/>
            <a:ext cx="1395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650" y="1507400"/>
            <a:ext cx="2511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00" y="1507400"/>
            <a:ext cx="2232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8700" y="1507400"/>
            <a:ext cx="2790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3850" y="3266100"/>
            <a:ext cx="1674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ислама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Хадж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Паломничество в Мекку хотя бы раз в жизни объединяет мусульман разных народов и языков. Во время хаджа все надевают простую одежду и становятся равными перед Богом.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Закят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помощь нуждающимся напоминает, что вера связана не только с молитвой, но и с ответственностью перед обществом. Закят укрепляет взаимную поддержку, милосердие и чувство справедливости.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Шахада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Исповедание веры утверждает единство Бога и признаёт Мухаммеда пророком. С этой формулы начинается принадлежность к исламу, и она звучит в молитвах, обрядах и повседневной религиозной жизни мусульман.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Намаз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Пятикратная молитва помогает мусульманину помнить о Боге в течение дня. Она объединяет людей разных стран общей ритмикой времени, направлением молитвы и одинаковыми движениями.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в Рамадан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Рамадан учит самодисциплине, терпению и вниманию к духовной стороне жизни. Днём мусульмане отказываются от еды и питья, а вечером собираются с семьёй и общиной.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Мекка, Медина и Иерусалим в памяти мусульман
</a:t>
            </a:r>
            <a:endParaRPr lang="en-US" sz="317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почитаемый город ислама, потому что здесь находится Кааба — главное священное сооружение, к которому обращены мусульмане во время молитвы по всему миру.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 городом связано переселение пророка Мухаммеда и создание первой мусульманской общины. Здесь вера получила общественную форму, а религиозные нормы начали влиять на жизнь города.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исламской традиции он занимает особое место как город, связанный с важными религиозными событиями. Вместе с Меккой и Мединой он напоминает о духовных истоках ислама.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мусульман живёт в Азии, особенно в Южной и Юго-Восточной Азии. Это подчёркивает, что ислам давно стал мировой религией.
</a:t>
            </a:r>
            <a:endParaRPr lang="en-US" sz="115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The Future of World Religions: Population Growth Projections, 2015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исламского мира в современную эпоху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показывает: исламский мир не ограничен Ближним Востоком, а охватывает несколько континентов и множество культурных центров.
</a:t>
            </a:r>
            <a:endParaRPr lang="en-US" sz="10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и языковое многообразие
</a:t>
            </a:r>
            <a:endParaRPr lang="en-US" sz="3320" dirty="0"/>
          </a:p>
        </p:txBody>
      </p:sp>
      <p:sp>
        <p:nvSpPr>
          <p:cNvPr id="10" name="Text 2"/>
          <p:cNvSpPr txBox="1"/>
          <p:nvPr/>
        </p:nvSpPr>
        <p:spPr>
          <a:xfrm>
            <a:off x="11231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Корана
</a:t>
            </a:r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занимает особое место, потому что на нём записан Коран. Он используется в молитве, религиозном образовании и общих формулировках веры, даже если люди говорят дома иначе.
</a:t>
            </a:r>
            <a:endParaRPr lang="en-US" sz="1296" dirty="0"/>
          </a:p>
        </p:txBody>
      </p:sp>
      <p:sp>
        <p:nvSpPr>
          <p:cNvPr id="11" name="Text 3"/>
          <p:cNvSpPr txBox="1"/>
          <p:nvPr/>
        </p:nvSpPr>
        <p:spPr>
          <a:xfrm>
            <a:off x="36945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жизни мусульмане часто используют местные языки: турецкий, персидский, урду, бенгали, малайский, индонезийский, суахили и французский. Это делает исламский мир очень разнообразным.
</a:t>
            </a:r>
            <a:endParaRPr lang="en-US" sz="1216" dirty="0"/>
          </a:p>
        </p:txBody>
      </p:sp>
      <p:sp>
        <p:nvSpPr>
          <p:cNvPr id="12" name="Text 4"/>
          <p:cNvSpPr txBox="1"/>
          <p:nvPr/>
        </p:nvSpPr>
        <p:spPr>
          <a:xfrm>
            <a:off x="62659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ислама происходило через завоевания, торговлю, учёбу и путешествия. Поэтому религия закрепилась в разных регионах, не уничтожая местные языки, а сосуществуя с ними.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1231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языковые различия, мусульман разных стран объединяют общие молитвенные формулы, священный текст и религиозные праздники. Язык помогает выражать веру, но не отменяет культурного многообразия.
</a:t>
            </a:r>
            <a:endParaRPr lang="en-US" sz="1216" dirty="0"/>
          </a:p>
        </p:txBody>
      </p:sp>
      <p:sp>
        <p:nvSpPr>
          <p:cNvPr id="14" name="Text 6"/>
          <p:cNvSpPr txBox="1"/>
          <p:nvPr/>
        </p:nvSpPr>
        <p:spPr>
          <a:xfrm>
            <a:off x="36945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народами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арабских терминов позволяет мусульманам легче понимать общую религиозную культуру. При этом каждый народ вносит в неё свои слова, интонации и привычные способы общения.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237325"/>
            <a:ext cx="4133400" cy="99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исламского мира и их особенности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общий исламский фундамент по-разному проявляется в разных регионах мира.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различаются языками и историей, но сохраняют общую религиозную основу и важные центры культуры, торговли и образования.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историко-географическим данным исламского мира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связано с вопросом о том, кто должен возглавить мусульманскую общину после смерти пророка Мухаммеда. Спор касался власти, а не отказа от основных верований.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Суннитское большинство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Сунниты составляют большинство мусульман мира. Их религиозная жизнь строится на Коране, предании и правовых школах, которые сложились в разных частях исламского мира.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Шиитские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Шииты особенно многочисленны в Иране, Ираке, Азербайджане и Ливане. В этих странах они сформировали заметные религиозные и культурные традиции, которые влияют на общественную жизнь.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основ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обе ветви признают Коран, веру в единого Бога и общие нравственные нормы ислама. Это помогает сохранять ощущение принадлежности к одной религии.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Сунниты и шииты: основные направления в исламе
</a:t>
            </a:r>
            <a:endParaRPr lang="en-US" sz="27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единой веры к историческому многообразию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ислама от общих основ к разным культурным формам в разных регионах.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мечеть отражает и веру, и историю места
</a:t>
            </a:r>
            <a:endParaRPr lang="en-US" sz="2932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мечеть с большим куполом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Османской империи мечети часто строили с огромным куполом и стройными минаретами. Такие здания создавали ощущение простора и торжественности. Они показывали, как единые религиозные формы могли стать частью имперской архитектуры и городской красоты.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Мавританский орнамент Северной Африки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Африке мечети нередко украшали резьбой, узорной плиткой и сложными геометрическими мотивами. Здесь важны не только молитвенный зал и михраб, но и местные художественные традиции. Так архитектура сохраняла исламский смысл и при этом оставалась узнаваемой для своего региона.
</a:t>
            </a:r>
            <a:endParaRPr lang="en-US" sz="1079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мечети Юго-Восточной Азии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Индонезии, Малайзии и соседних странах можно встретить мечети с многоярусными крышами и деревянными деталями. Они напоминают о местных строительных обычаях и климате. Даже при заметных отличиях такие мечети сохраняют общие элементы исламского священного пространства.
</a:t>
            </a:r>
            <a:endParaRPr lang="en-US" sz="107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Рамадан задаёт особый ритм месяца: дневной пост, вечерние встречи и усиленную молитву делают его временем духовной сосредоточенности.
</a:t>
            </a:r>
            <a:endParaRPr lang="en-US" sz="112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 основе религиозного календаря ислама.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мусульманские праздники и религиозные практики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календарь ислама объединяет ежегодные и еженедельные практики, поддерживающие общность верующих.
</a:t>
            </a:r>
            <a:endParaRPr lang="en-US" sz="11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 в исламском мире средневековья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IX–XI века: переводы и 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с греческого, персидского и индийского языков помогли развивать математику, астрономию, медицину и философию. Учёные не только сохраняли тексты, но и дополняли их собственными наблюдениями.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XII–XIV века: передача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Андалусию, Северную Африку и Восточное Средиземноморье научные труды попали в Европу. Это повлияло на университетское образование и развитие многих наук в последующие 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VIII–IX века: первые центры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Багдаде, Дамаске и других городах при дворах правителей создавались библиотеки и школы. Здесь собирали рукописи и приглашали учёных разных традиций для обсуждения наук.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Каллиграфия, орнамент и художественная традиция
</a:t>
            </a:r>
            <a:endParaRPr lang="en-US" sz="2772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письменного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в исламской культуре стала не просто письмом, а высоким искусством. Красиво написанные строки из Корана украшали мечети, книги и предметы, подчёркивая уважение к священному тексту.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орнамент строится на повторении линий, звёзд и многоугольников. Он создаёт ощущение гармонии и бесконечности, а также показывает интерес мастеров к точности и симметрии.
</a:t>
            </a:r>
            <a:endParaRPr lang="en-US" sz="1217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стиль, 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основные художественные принципы были общими, в разных регионах появились собственные традиции. Это заметно в цветах, материалах, технике росписи и способах украшения зданий.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Арабеска и 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узор арабески часто включает листья, стебли и цветочные мотивы. Такие изображения помогали сделать пространство торжественным, при этом не отвлекая от молитвы и чтения.
</a:t>
            </a:r>
            <a:endParaRPr lang="en-US" sz="12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464987"/>
            <a:ext cx="3856200" cy="618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общие религиозные и нравственные нормы сохраняются, хотя повседневные традиции в разных странах заметно отличаются.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основано на вере и нормах, а различия проявляются в быте, одежде и обычаях, не разрушая общего духовного основания.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культурным традициям стран исламского мира.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ценности и местные традиции в странах исламского мира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 жизни подростков и семейных традициях
</a:t>
            </a:r>
            <a:endParaRPr lang="en-US" sz="3158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учатся в обычной школе, но дома и в семье сталкиваются с религиозными правилами: молитвами, праздничными днями и уважением к старшим, которые остаются важной частью воспитания.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мессенджеры и социальные сети стали частью жизни молодёжи. При этом подростки обсуждают учёбу, музыку и новости, не отказываясь от семейных и религиозных привычек.
</a:t>
            </a:r>
            <a:endParaRPr lang="en-US" sz="1207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участвуют в глобальной культуре, слушают музыку, смотрят фильмы и общаются с ровесниками из других стран. Одновременно они часто сохраняют связь с языком семьи и религиозными праздниками.
</a:t>
            </a:r>
            <a:endParaRPr lang="en-US" sz="1148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Халяль и режим дня
</a:t>
            </a:r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 учётом халяльных правил, расписание молитв и пост в Рамадан помогают семье сохранять привычный уклад. Эти нормы влияют на распорядок дня и совместные занятия.
</a:t>
            </a:r>
            <a:endParaRPr lang="en-US" sz="126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стран зависит не только от ресурсов, но и от истории, уровня промышленности и положения на торговых маршрутах.
</a:t>
            </a:r>
            <a:endParaRPr lang="en-US" sz="110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основным секторам экономики стран исламского мира.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 исламского мира: разные пути развития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сильные стороны экономики в исламском мире различаются, поэтому у стран неодинаковые возможности развития.
</a:t>
            </a:r>
            <a:endParaRPr lang="en-US" sz="11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современные связи укрепляют умму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религиозные, образовательные и экономические контакты создают постоянный обмен между странами исламского мира.
</a:t>
            </a:r>
            <a:endParaRPr lang="en-US" sz="3287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конфликты и стереотипы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и разный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 нельзя описать одним словом: в нём живут разные народы, говорят на многих языках и имеют разные исторические пути. Упрощения мешают увидеть это разнообразие.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жизнь многих стран влияют войны, вынужденная миграция и политическая нестабильность. Эти проблемы затрагивают школы, семьи, экономику и повседневную безопасность людей.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государства располагают большими ресурсами, а другие сталкиваются с нехваткой рабочих мест, воды или современных технологий. Из-за этого возможности людей в разных странах сильно отличаются.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как религию нужно отличать от местных традиций и решений отдельных политиков. Такое различие помогает избегать стереотипов и уважать людей с разным опытом.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мусульман разных стран
</a:t>
            </a:r>
            <a:endParaRPr lang="en-US" sz="3171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единого Бога
</a:t>
            </a:r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объединение мусульман — вера в Аллаха и признание Корана священной книгой. Эти основы сохраняются независимо от того, где живёт человек и на каком языке говорит дома.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 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молитвы, Рамадан, Ид аль-Фитр и Ид аль-Адха создают общий религиозный ритм. Благодаря этому мусульмане разных стран переживают похожие духовные события в одно и то же время.
</a:t>
            </a:r>
            <a:endParaRPr lang="en-US" sz="987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Кааба и хадж
</a:t>
            </a:r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Паломничество в Мекку и Кааба — сильные символы единства. Миллионы людей из разных стран приезжают туда каждый год, ощущая себя частью одной большой общины верующих.
</a:t>
            </a:r>
            <a:endParaRPr lang="en-US" sz="1029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текст Корана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повседневные языки у мусульман разные, арабский язык Корана остаётся общим для религиозного чтения и молитвы. Это создаёт связь между людьми, разделёнными тысячами километров.
</a:t>
            </a:r>
            <a:endParaRPr lang="en-US" sz="987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принадлежность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одежде, кухне и обычаях не отменяют чувства единства. Многие мусульмане воспринимают себя частью уммы — сообщества, которое объединяет вера, память и традиция.
</a:t>
            </a:r>
            <a:endParaRPr lang="en-US" sz="9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мир: единство в вере, разнообразие в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 показывает, как одна религия может объединять людей разных языков, народов и стран. Его история учит видеть в разнообразии не слабость, а источник культурного богатства.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2026-06-01T05:12:23Z</dcterms:created>
  <dcterms:modified xsi:type="dcterms:W3CDTF">2026-06-01T05:12:23Z</dcterms:modified>
</cp:coreProperties>
</file>