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и enough: как выражать «слишком» и «достаточно»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когда в английском нужно too, а когда enough.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8-класснику знать too и enough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упражнениях и в обычной речи. Они помогают точно говорить о времени, температуре, размере, возрасте и количестве — без лишних слов и ошибок.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too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избытка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означает, что чего-то слишком много или признак слишком сильный. Это слово показывает превышение нормы и часто намекает на неудобство, проблему или невозможность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too встречается в сочетаниях too hot, too noisy, too fast, too late. Такие фразы легко запомнить, потому что они описывают знакомые ситуации из школы и повседневной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too, смысл обычно отрицательный: на улице слишком жарко, задача слишком трудная, а из-за усталости или шума что-то становится некомфортным или недоступным.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too можно коротко объяснить причину проблемы: слишком холодно, слишком поздно, слишком громко. Такие ответы часто нужны в диалогах, письменных заданиях и описаниях ситуаций.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enough
</a:t>
            </a:r>
            <a:endParaRPr lang="en-US" sz="1837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достаточности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показывает, что чего-то хватает для нужного действия или условия. Это слово отвечает на вопрос: достаточно ли количества, времени, силы или качества?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enough time, enough water, old enough, strong enough. Эти примеры помогают понять, что предметов, времени или свойств уже достаточно.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или положительный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too, слово enough обычно не создаёт проблемы. Оно показывает, что всё подходит: правило выполнено, условие соблюдено, действие может быть выполнено.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часто помогает в коротких ответах и вопросах: хватает ли мест, книг, денег или сил. Поэтому это слово особенно удобно в школьных и бытовых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23838"/>
            <a:ext cx="4534800" cy="21873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too и enough в английском языке.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и enough: главное различие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только значение слов, но и их место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связано с избытком, а enough — с достаточностью. Их позиция в предложении помогает быстро выбрать нужную форму.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+ прилагательное или наречие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too обычно стоит прилагательное или наречие. Такая конструкция показывает, что признак превышает норму: too difficult, too expensive, too slowly.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too часто объясняют, почему действие не получается. Например, too tired, too cold или too late указывают на ситуацию, в которой что-то уже мешает.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 to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часто после такой конструкции добавляется to + verb: too tired to do homework, too cold to go outside. Здесь видно, что действие становится невозможным или слишком трудным.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объяснений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кратко и понятно назвать причину. Вместо длинного объяснения можно сказать: too noisy to study, too busy to help, too hungry to wait.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после прилагательного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enough стоит после прилагательного, оно показывает, что признака достаточно: good enough, tall enough, strong enough. Смысл становится нейтральным и практичным.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после такой конструкции добавляется to + verb: old enough to travel, strong enough to carry the bag. Так enough соединяет качество и возможность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отвечает на вопрос, выполнено ли нужное условие. Если кто-то tall enough or strong enough, значит, он уже может сделать то, что требуется.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 ответах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enough после прилагательного часто звучат в коротких оценках: smart enough, fast enough, brave enough. Они помогают выражать мнение точно и без 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перед существительным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 enough означает, что предметов или материала хватает: enough time, enough chairs, enough books. Это самый прямой способ сказать о достаточном количестве.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особенно полезна на уроках и в проектах, когда нужно проверить, хватит ли тетрадей, ручек, бумаги или времени на выполнение задания.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часто встречается в вопросах и отрицаниях: Do we have enough pens? We don’t have enough space. Эти формы очень удобны для быстрой проверки.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через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enough стоит существительное, почти всегда речь идёт о количестве. Это помогает быстрее узнавать конструкцию в текстах, упражнениях и диалогах.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темам погода, школа, еда и свободное время, составлено для учебной презентации.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too и enough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too чаще описывает неудобные условия, а enough — наличие нужного количества или подходящих возможностей.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особенно полезны в темах про школу и повседневный быт, но too чаще связано с проблемой, а enough — с достатком.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too и very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просто усиливает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только делает признак сильнее: very hot, very interesting, very tired. Оно не говорит о проблеме, а лишь подчёркивает высокую степень качества.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показывает избыток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означает, что признака уже слишком много: too hot, too noisy, too difficult. Здесь появляется ощущение неудобства, а иногда и невозможности действия.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very tired — просто сильная усталость, too tired to run — усталость уже мешает бежать. Именно поэтому too часто сопровождается to + verb.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 в заданиях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лишь усилить признак, выбирают very. Если в предложении есть смысл перебора, помехи или невозможности, правильно использовать too.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too и enough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значении слова, части речи рядом с ним и цели высказывания: избыток, достаточность или возможность действия.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cold to play: пример из школьной жизни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 дворе школы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двор покрыт инеем, а ребята выходят на перемену в шапках и шарфах. Воздух кажется too cold to play, поэтому учитель просит не начинать игру на улице и подождать в помещении.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Матч отменяют из-за ветра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полю поднимается сильный ветер, и мяч постоянно сбивается с траектории. Ученики понимают, что it is too windy for football, и вместо игры идут в класс, чтобы выполнить задание в тетради.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322" y="418721"/>
            <a:ext cx="282938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49690"/>
            <a:ext cx="423000" cy="42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40290"/>
            <a:ext cx="423000" cy="423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рядом с enough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показывает, что качества хватает для действия: old enough to go, strong enough to carry. Слово to помогает увидеть результат и не перепутать конструкцию.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+ to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enough for указывает, что чего-то хватает для людей, предметов или ситуации: enough for everyone, enough for lunch, enough for the project. Она часто встречается в заданиях.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+ for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not enough time сразу показывает нехватку. В школьной жизни оно связано с уроком, контрольной или домашним заданием, когда времени на всё запланированное не хватает.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enough time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enough стоит существительное, речь идёт о количестве: enough books, enough chairs, enough information. Такая форма помогает быстро проверить, хватает ли предметов для нужной задачи.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books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enough часто связано с деньгами, едой и ресурсами: enough money for lunch, enough water, enough materials. Эти примеры особенно понятны, потому что описывают обычные повседневные ситуации.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money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64764"/>
            <a:ext cx="4813500" cy="2980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Мини-таблица примеров с переводом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too / enough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быстро увидеть, как значение зависит от места слова в предложении и от того, что стоит рядом.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показывает избыток и проблему, а enough — достаточность и возможность. Позиция слова в конструкции помогает понять смысл без лишних пояснений.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 с enough
</a:t>
            </a:r>
            <a:endParaRPr lang="en-US" sz="1837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наличия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enough помогает выяснить, хватает ли чего-то для дела: Is there enough time? Have we got enough chairs? Такая форма особенно удобна перед контрольной или проектом.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нехватки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enough показывает, чего не хватает: There isn’t enough milk. We don’t have enough information. Это точный способ сказать, что условие ещё не выполнено.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часто связана с уроками, кабинетом и подготовкой: enough books, enough pens, enough space. Поэтому её легко встретить в заданиях про класс, библиотеку и работу в группах.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задать вопрос «хватает ли?», почти всегда подходит enough. Такая проверка особенно полезна, когда нужно выбрать между enough, too и very в упражнении.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too / enough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слова в предложении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показывают не только порядок слов, но и смысл: избыток, достаточность качества или достаточность количества.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слова напрямую связана с грамматической ролью. Если помнить модель, легче избежать ошибки в письменной и устной 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ставить enough перед прилагательным в обычной модели: правильно big enough, а не enough big. Позиция слова меняет грамматический строй и звучит естественно только в правильном порядке.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many и much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существительных во множественном числе нужен many, а не much: too many books, too many problems. Эта ошибка особенно частая, когда ученик думает только о значении «много».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to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с действием to обязателен: too tired to go, old enough to travel. Без to предложение звучит неполно и теряет связь между качеством и результатом 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too на very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просто усиливает признак, а too показывает избыток и проблему. Поэтому very tired и too tired to run — не одно и то же: во втором случае действие уже трудно выполнить.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 привычки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школьник смотрит на сладкий перекус и замечает, что в нём too much sugar. Рядом стоит стакан воды, которого enough water на весь день. Контраст помогает понять разницу между избытком и достаточностью.
</a:t>
            </a:r>
            <a:endParaRPr lang="en-US" sz="110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до дедлайна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часы и открытая тетрадь: до сдачи домашнего задания остаётся достаточно времени только при хорошей организации. Если времени too little sleep накануне, учиться на следующий день становится заметно труднее.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уроку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ученик проверяет пенал, учебник и черновик. Если есть enough time for homework, можно спокойно повторить правило. Такая ситуация показывает, как слова too и enough помогают говорить о реальных школьных делах.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примеры: еда, время, учеба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выбора формы в упражнении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значении слова и части речи рядом с ним: сначала смысл, потом грамматика, затем проверка результата.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точный выбор между too и enough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показывает избыток и часто делает ситуацию неудобной или невозможной. Enough говорит о достаточности, а правильный выбор зависит от смысла и места слова в предложении.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2026-05-31T06:00:16Z</dcterms:created>
  <dcterms:modified xsi:type="dcterms:W3CDTF">2026-05-31T06:00:16Z</dcterms:modified>
</cp:coreProperties>
</file>