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в английских прилагательных: зачем они нужны в 11 классе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Словообразование, орфография и точный смысл в одной 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отрицательные прилагательные важны в чтении и письме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учебных текстах, новостях и заданиях ЕГЭ. Зная модели unhappy, impossible, illegal, dishonest и irregular, легче понимать смысл, точнее переводить и избегать ошибок в ответах и сочинениях.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un-: самая частотная и самая понятная модель
</a:t>
            </a:r>
            <a:endParaRPr lang="en-US" sz="228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чаще всего образует слово со значением отсутствия признака или его противоположности. В школьной лексике она легко распознаётся по очевидной связи с исходным прилагательным.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отрицание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un- лишь обозначает противоположный признак и не добавляет резкой эмоциональной оценки. Поэтому такие слова удобны для нейтрального описания фактов в чтении и письменной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оттенок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особенно часто встречается в повседневной и учебной лексике, поэтому полезна уже на раннем этапе изучения. Она хорошо подходит для слов, связанных с качествами, состояниями и оценкой.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продуктивность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привычные примеры — happy/unhappy, kind/unkind, fair/unfair, comfortable/uncomfortable. Такие пары помогают быстро увидеть, как одна приставка меняет общий смысл слова без сложной орфографии.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пары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8980"/>
            <a:ext cx="4684800" cy="16327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отрицательные приставки в английских прилагательных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модели помогают образовывать отрицательные и противоположные значения.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приставки зависит не только от значения, но и от происхождения слова и его начального звука.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английского языка; обобщение по словообразовательным моделям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in-, im-, il-, ir-: одна приставка в четырёх формах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восходит к латинской традиции и выражает формальное отрицание признака. В тексте она часто выглядит более книжно, чем привычная приставка un-.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основа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p, b, m обычно пишется im-, перед l — il-, перед r — ir-, а в остальных случаях используется in-. Такая смена формы облегчает произношение и закреплена орфографической нормой.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влияет на форму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impossible, immature, illegal, irregular, incomplete и invisible. Эти слова часто встречаются в учебных текстах и требуют внимательного сопоставления с исходной основой.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книжное или латинского происхождения, сначала стоит проверить именно эту модель. Механическое добавление un- здесь часто приводит к неверной форме и орфографической ошибке.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отрицательные приставки встречаются чаще в учебной лексике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частотность моделей распределяется неравномерно: повседневная лексика чаще опирается на un-, а книжные формы — на латинскую группу.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универсальная модель — un-; формальные прилагательные чаще используют in-/im-/il-/ir-, а dis- заметнее в словах о нормах и отношениях.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школьный корпус английской лексики; смоделированное распределение для учебной иллюстрации
</a:t>
            </a:r>
            <a:endParaRPr lang="en-US" sz="13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оттенка значения объединяет приставка dis-.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обозначать отсутствие качества, несоответствие ожиданию и негативную оценку поведения, поэтому часто звучит более резко, чем un-.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отрицательных приставок в английском языке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отрицательную приставку
</a:t>
            </a:r>
            <a:endParaRPr lang="en-US" sz="251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слова, его происхождении и словарной норме.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Ученическая ошибка часто возникает, когда к слову механически добавляют un- без учёта словарной модели. Слова legal и illegal показывают, что правильная форма закреплена нормой, а не интуицией учащегося.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проверка формы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приставка присоединяется к основе без изменения смысла корня, но написание может адаптироваться к произношению. Так, possible превращается в impossible, а regular — в irregular, хотя смысловая база остаётся узнаваемой.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сохраняет корень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изменения при добавлении приставок
</a:t>
            </a:r>
            <a:endParaRPr lang="en-US" sz="23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отрицательные прилагательные нужно запоминать как устойчивые модели.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 словарные нормы английского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образуются не по единому шаблону: форму нужно сверять по словарю и по началу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противоположность: смысловые различия
</a:t>
            </a:r>
            <a:endParaRPr lang="en-US" sz="2344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отрицательные прилагательные не всегда означают одно и то же. Одни лишь отменяют признак, другие добавляют явную оценку, поэтому перевод и интерпретация зависят от контекста предложения.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значения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dishonest и disrespectful звучат сильнее, потому что не просто отрицают качество, а прямо характеризуют поведение как неприемлемое. Такой оттенок особенно важен в письменной речи и эссе.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оценка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Unhappy чаще описывает отсутствие радости или временное состояние, тогда как impossible обозначает объективную невозможность. В первом случае речь идёт о переживании, во втором — о свойстве ситуации.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Emotional versus factual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приставка может работать по-разному в зависимости от основы. Поэтому при чтении важно не ограничиваться формой слова, а учитывать весь смысловой фон высказывания.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прилагательных с отрицательными приставками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показывают, что отрицательные приставки распределяются не случайно: одни чаще связаны с повседневной лексикой, другие — с формальными и оценочными контекстами.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универсальна модель un-, а латинская группа и dis- заметно тяготеют к более книжным и оценочным значениям.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условному школьному корпусу, составленному по материалам учебной лексики
</a:t>
            </a:r>
            <a:endParaRPr lang="en-US" sz="12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227418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3085978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прилагательные легче образуют отрицательные формы
</a:t>
            </a:r>
            <a:endParaRPr lang="en-US" sz="2104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отрицательные приставки присоединяются к словам, обозначающим базовые качества и состояния: happy, kind, comfortable. У таких прилагательных значение легко противопоставляется без потери ясности.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 состояния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legal, regular, polite и similar по смыслу близки к норме, поэтому их отрицательные формы читаются естественно. Здесь приставка помогает сразу увидеть отклонение от ожидаемого правила.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допустимость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типа honest или loyal хорошо сочетается с отрицательными моделями, потому что качество легко представить как наличие или отсутствие. При этом оттенок оценки остаётся понятным даже без дополнительного объяснения.
</a:t>
            </a:r>
            <a:endParaRPr lang="en-US" sz="1085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оценка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прилагательные образуют привычную отрицательную форму. У узкоспециальной лексики и отдельных слов существуют закреплённые модели, поэтому школьнику важно проверять форму по словарю, а не полагаться на интуицию.
</a:t>
            </a:r>
            <a:endParaRPr lang="en-US" sz="1085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ограничения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английском существует несколько отрицательных моделей
</a:t>
            </a:r>
            <a:endParaRPr lang="en-US" sz="190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складывался из разных языковых пластов, поэтому в нём сосуществуют несколько способов выражать отрицание прилагательных. Каждая модель закрепилась в своей части словаря и сохранила собственные особенности употребления.
</a:t>
            </a:r>
            <a:endParaRPr lang="en-US" sz="802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слои языка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объясняет, почему одних только общих правил недостаточно. Ученик должен запоминать не только значение приставки, но и типичные словарные сочетания, в которых она действительно употребляется.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важнее правила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 связано с древнеанглийской традицией, тогда как in-/im-/il-/ir- и dis- пришли через латинский и французский языки. Это объясняет их неодинаковую сочетаемость и разную частотность.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происхождение приставок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буква основы влияет на форму приставки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формы связан не только со смыслом, но и с начальным звуком основы, поэтому в письме важна орфографическая точность.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приставки зависит от удобства произношения и закреплена словарной нормой; это помогает избежать механических ошибок при письме.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английского словообразования, отражённые в школьных словарях и учебных пособиях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отрицательной приставки для школьной лексики
</a:t>
            </a:r>
            <a:endParaRPr lang="en-US" sz="19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происхождения слова, его значения и орфографической модели перед выбором приставки.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8285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803650"/>
            <a:ext cx="468000" cy="37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Контекстуальные ограничения и необходимость словарной проверки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нет универсального шаблона отрицания. Некоторые слова образуют форму с приставкой, а другие используют иные средства, поэтому буквальное добавление un- часто даёт ошибку.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слово подходит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 закрепляются в словаре, а не выводятся только по смыслу. Поэтому важны примеры из учебных текстов, где видно, какая форма действительно считается правильной.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норма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слова могут вести себя по-разному: historic и historical не совпадают по употреблению. Проверка в контексте помогает выбрать нужное слово точнее и избежать неточного перевода.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негативного оттенка у разных приставок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только формальную разницу, но и разный характер оценки: от нейтрального отрицания до более резкого осуждения поведения или порядка.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социальная или моральная оценка, тем заметнее смещается значение в сторону dis-; формальные модели остаются более нейтральными.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на основе учебного сопоставления отрицательных приставок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чтения, перевода и письма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отрицательных приставок помогает сразу распознавать знакомый корень и понимать общий смысл незнакомого слова, не тратя лишнее время на догадку при чтении.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понимать текст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11 класса тема особенно важна в заданиях на чтение, лексику и письменные ответы, где точный выбор слова напрямую влияет на качество результата и общее впечатление.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экзамена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типичные пары вроде happy/unhappy или legal/illegal помогают проверять орфографию и избегать форм, которые не закреплены в английской норме.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 письме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важно учитывать оттенок: impossible, unhappy и dishonest различаются по силе и характеру отрицания. Это позволяет выбирать не просто ближайший, а действительно точный русский эквивалент.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переводить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в английских прилагательных образуют цельную систему, где значение, происхождение и написание взаимосвязаны. Понимание этой логики делает лексику прозрачнее и повышает уверенность в чтении, переводе и письме.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отрицания — одна логика английского словообразования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2026-05-31T16:48:36Z</dcterms:created>
  <dcterms:modified xsi:type="dcterms:W3CDTF">2026-05-31T16:48:36Z</dcterms:modified>
</cp:coreProperties>
</file>