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Как питаются паразиты?
</a:t>
            </a:r>
            <a:endParaRPr lang="en-US" sz="30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живут за счет других, влияя на природу и здоровье хозяев.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мир паразитизма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встречаются среди многих организмов: бактерий, грибов, растений и животных. Они регулируют численность видов и влияют на их эволюционное развитие, присутствуя у около 70% живых существ.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Эктопаразиты: обитатели поверхности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Клещи и вши живут на теле хозяина, питаясь кровью или кожными выделениями. Их ротовые органы приспособлены для прокалывания кожи и высасывания жидкости.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Эндопаразиты: скрытые внутри организма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Аскариды и бычий цепень обитают внутри тела хозяина, извлекая питательные вещества из жидкостей или тканей, часто не имея собственной пищеварительной системы.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паразитов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бывают микроскопическими и крупными, проживают в разных органах и на поверхности, что отражает их адаптации к разным условиям и способам питания.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паразитов и их особенности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паразитов от хозяев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лишены способностей к самостоятельному добыванию пищи и зависят от постоянного контакта с организмом хозяина.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паразиты утратили развитые органы чувств и пищеварительные системы из-за приспособления к существованию внутри или на теле хозяина.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лишены стимулов к активному поиску пищи, так как все необходимые питательные вещества поступают от их жертв.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Кровососущие 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и блохи питаются кровью животных и человека, используя острые ротовые аппараты для прокола кожи и высасывания жидкостей.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тканями и органами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Нематоды и грибки внедряются в ткани хозяина, разрушая их и всасывая питательные вещества, что зачастую вызывает повреждения органов.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паразиты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 поглощает соки и минералы из других растений, проникая в их стебли и корни, что приводит к ослаблению хозяина.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источников питания паразитов
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паразитов: хозяева и рацион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группы паразитов и их основные источники питания.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паразитов и их рацион свидетельствует о специализации в использовании различных пищевых ресурсов.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питания эндопаразитов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Эндопаразиты питаются веществами, уже переваренными хозяином, извлекая из кишечника полезные соединения.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таких паразитов лишены собственной пищеварительной системы, поэтому всасывают питательные вещества через поверхность тела.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адаптированы к жизни внутри организма, что обеспечивает стабильный доступ к питанию без энергозатрат на его поиск.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Эндопаразиты способны экономно использовать ресурсы, уменьшая вред хозяину, чтобы обеспечить свое долгое существование.
</a:t>
            </a:r>
            <a:endParaRPr lang="en-US" sz="8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Ротовые органы для прокалывания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Комары оснащены игловидными члениками рта для прокалывания кожи и высасывания крови, вводя слюну, которая препятствует свертыванию крови.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Слюна облегчает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слюне эктопаразитов содержатся ферменты и вещества, уменьшающие боль и воспаление, что помогает длительно питаться незаметно для хозяина.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различным хозяевам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эктопаразиты приспособились к питанию кровью млекопитающих, птиц и даже растений, меняя структуру ртового аппарата.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питания эктопаразитов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245817"/>
            <a:ext cx="4452300" cy="100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питания разных групп паразитов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питания наиболее распространённых групп паразитов, отражая специфику их адаптаций.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паразитов использует уникальные источники питания, что обеспечивает широкий спектр приспособлений.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растения-паразиты и их развитие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повилики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Повилика утратила хлорофилл и начала обвивать стебли других растений для получения сока и минеральных веществ.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3596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заразихи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Заразиха, паразитирующая на корнях, внедряется в растения, забирая воду и питательные вещества из почвы.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449200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омелы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с помощью специальных присосок поглощает воду и соли из ветвей деревьев, вызывая ослабление хозяина.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38817" y="1875750"/>
            <a:ext cx="19791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растительные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 изменяют экосистемы, снижая продуктивность и конкурируя с другими видами за ресурсы.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паразиты растворяют ткани хозяев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18125" y="2017951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паразиты, например нематоды и личинки мух, выделяют специальные ферменты, которые разрушают клетки и ткани хозяина. Это облегчает процесс проникновения и усвоения питательных веществ.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518125" y="3144888"/>
            <a:ext cx="3612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ферментам паразиты создают микроскопические повреждения, что способствует не только питанию, но и распространению внутри организма хозяина без больших затрат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49320" y="2088061"/>
            <a:ext cx="860963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80159" y="1460927"/>
            <a:ext cx="47831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паразитов и их приспособления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кутикула покрывает тело паразитов, защищая от желудочных соков хозяина и других агрессивных факторов, а также увеличивает их выживаемость внутри организма.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Присоски и крючья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паразиты оснащены присосками, крючьями и шипами для крепления к телу хозяина, что предотвращает их случайное смывание или удаление хозяином.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органы движения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движения у паразитов часто слабо развиты или отсутствуют, так как большая часть их жизни проходит, прикреплённой к хозяину и не требует активного перемещения.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на питании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имеют приспособления для добычи питательных веществ: специализированные ротовые аппараты или возможность всасывать питание всей поверхностью тела.
</a:t>
            </a:r>
            <a:endParaRPr lang="en-US" sz="9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жизни паразитов и их питание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стадии паразитов имеют уникальные способы питания: от отсутствия питания в яйце до активного поглощения в зрелом возрасте.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паразитов адаптирован к смене среды и источников пищи, что обеспечивает их выживаемость и распространение.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паразиты заражают новых хозяев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Заражение паразитами происходит через загрязнённую воду и пищу, например, яйца аскарид могут попасть в организм человека при употреблении немытых овощей.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Укусы кровососущих насекомых, таких как комары, переносят инфекции, например, малярийный плазмодий передаётся через укус заражённого комара.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контакт с заражённой почвой или животными также способствует проникновению паразитов в организм нового хозяина.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организм хозяина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вызывают различные заболевания: малярия проявляется высокой температурой и анемией, вызывая серьёзное ослабление организма.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Острицы вызывают кожный зуд и раздражение, особенно у детей, что снижает качество жизни и может привести к вторичным инфекциям.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растений замедляет их рост и ведёт к увяданию, что негативно отражается на экосистемах и сельском хозяйстве.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вред паразиты наносят молодым и ослабленным организмам, снижая их защитные функции и повышая уязвимость к другим болезням.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942061"/>
            <a:ext cx="4248300" cy="12778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237528"/>
            <a:ext cx="4248300" cy="13483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3775" y="3577597"/>
            <a:ext cx="4248300" cy="13483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1187904"/>
            <a:ext cx="3318900" cy="7861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вошь – источник зуда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вошь живёт на волосах человека и питается кровью, вызывая сильный зуд и раздражение кожи головы. Особенность – высокая скорость размножения и передача при близком контакте.
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49703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Бычий цепень – опасный внутренний паразит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червь может достигать длины до 10 метров в организме человека. Он поглощает питательные вещества хозяина, вызывая слабость, потерю веса и нарушение пищеварения.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3837109"/>
            <a:ext cx="3318900" cy="829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паразитов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проходят несколько стадий развития, меняя хозяев и приспосабливаясь к разным условиям. Понимание цикла помогает в борьбе с паразитическими инфекциями.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у животных и человека
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живых организмов на планете хотя бы на одном этапе жизни проявляет паразитарные отношения, что отличает паразитизм от других видов взаимодействия.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известных видов организмов включают паразитическую стадию в своём жизненном цикле, что подчёркивает распространённость и значимость паразитизма.
</a:t>
            </a:r>
            <a:endParaRPr lang="en-US" sz="144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питания паразита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паразита при обеспечении питания и размножения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предотвратить заражение паразитами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09700" y="1908125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важно соблюдать правила личной гигиены: регулярно мыть руки, тщательно обрабатывать овощи и фрукты перед едой. Это существенно снижает риски заражения кишечными паразитами.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09700" y="3035069"/>
            <a:ext cx="3453000" cy="85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необходимо ухаживать за домашними животными, используя антипаразитарные препараты, и применять защитные средства, такие как москитные сетки и репелленты, чтобы предотвратить укусы кровососущих насекомых.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075" y="2346750"/>
            <a:ext cx="8658000" cy="2663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2500" y="270000"/>
            <a:ext cx="7239000" cy="77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паразитов и их роль в природе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2581800" y="1248387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адаптированы к жизни за счёт других организмов, оказывая значительное влияние на здоровье хозяев и экосистемы. Изучение их питания помогает понять важность профилактики и охраны здоровья.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2026-05-08T08:01:13Z</dcterms:created>
  <dcterms:modified xsi:type="dcterms:W3CDTF">2026-05-08T08:01:13Z</dcterms:modified>
</cp:coreProperties>
</file>