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динозавры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поражали размерами, формами и даже «украшениями» на теле.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динозавры появились очень давно и расселились по всей суше. Мир тогда был совсем другим: теплее, зеленее и полон необычных животных. Их облик учёные восстанавливают по костям, следам и окаменелостям, словно по древним подсказкам-«пазлам». 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жили динозавры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ног подсказывает, ходил динозавр на двух лапах или на четырёх. От этого зависели его походка, скорость и то, как он держал тело.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или четыре лапы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кости собраны вместе, учёные получают более точный портрет древнего ящера. Тогда проще представить, как он выглядел живым, а не только как скелет в музее.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образ животного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черепу можно узнать, были ли у динозавра зубы, клюв или рога. Это помогает понять, чем он питался и как защищался от врагов.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зубы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показывают, каким высоким был динозавр и как были устроены его шея, хвост и лапы. По этим деталям учёные понимают общую форму тела.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пропорции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помогает узнать внешний вид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небольшие динозавры были примерно длиной с крупную собаку или даже меньше. Им было проще прятаться, быстро менять направление и находить укрытие.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виды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были не гигантами, а «середнячками». Их тело уже позволяло защищаться и добывать пищу, но при этом они оставались довольно подвижными.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размеры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динозавры достигали более тридцати метров в длину и весили десятки тонн. Такой гигант был похож на живую башню на ножках.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великаны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был динозавр, тем труднее ему было быстро бегать. Зато огромный размер помогал отпугивать врагов и защищать себя без лишней суеты.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менял жизнь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были очень разного размера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динозавры часто имели острые зубы, сильные задние лапы и длинный хвост для равновесия. Такое тело помогало им быстро догонять добычу и ловко поворачивать на бегу. У некоторых видов даже были перья, и они выглядели ещё необычнее.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охотник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пасть, цепкие когти и настороженная поза делали хищника особенно грозным. Перья у части видов не делали их мягкими и пушистыми на вид — скорее добавляли странности, как будто природа решила немного пошутить.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внешний вид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выглядели грозно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травоядных были рога и костяные воротники. Они помогали отпугивать врагов и делали животное заметнее, словно природный шлем с украшением.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 и воротники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Брахиозавр был длинношеим гигантом и мог дотягиваться до высоких растений. Его большой рост сам по себе был хорошей защитой: до него было непросто добраться.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великаны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Стегозавр прославился большими пластинами на спине. Они могли защищать тело и, возможно, помогали животному выглядеть внушительнее для опасных соседей.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Пластины на спине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защищались по-своему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динозавров учёные нашли отпечатки перьев. Иногда это был не пышный покров, а мягкий пушок, который помогал сохранять тепло и мог украшать тело.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перьев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тела помогало динозаврам жить в разных условиях. Чешуя защищала, а перья могли согревать и делать животное более заметным для соперников или партнёров.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покрытия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кожа была покрыта чешуйками и маленькими бугорками. Такая поверхность выглядела прочной и напоминала узор из крошечных защитных пластинок.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Чешуйчатая кожа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 были перья, а у кого чешуя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цвет почти всех динозавров неизвестен. Учёные осторожно восстанавливают его по следам пигментов, а не по догадкам.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окаменелостей с сохранившимися пигментами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способ узнать цвет динозавров — искать следы древних пигментов в окаменелостях.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трицератопса на голове были три рога и большой костяной воротник. Такая «корона» делала его легко узнаваемым и, вероятно, помогала защищаться от врагов. Голова сразу показывала: перед нами совсем не безобидный тихоня.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Трицератопс — вооружённая голова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тираннозавра была огромная голова и очень сильные челюсти. По её форме учёные понимают, что этот хищник мог хватать и удерживать добычу с большой силой. Его череп выглядел так, будто природа собрала настоящий механизм для охоты.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 — мощные челюсти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многое рассказывала о динозавре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на хвосте были шипы или костяные выросты. Такой хвост мог стать не только «рулём», но и защитным оружием.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 помощью хвоста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был важной частью тела, а не просто длинным украшением. Он помогал динозавру двигаться, удерживать позу и чувствовать себя устойчиво.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движении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быстрых двуногих динозавров хвост был длинным и крепким. Он помогал сохранять равновесие, когда животное мчалось вперёд и резко меняло направление.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при беге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длинношеих травоядных хвост уравновешивал тяжёлую переднюю часть тела. Без него гигант держался бы менее уверенно, как стул без одной ножки.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тяжёлого тела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помогал держать равновесие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двуногие динозавры были очень подвижными: они быстро разгонялись, резко поворачивали и держали равновесие длинным хвостом. Такая посадка помогала и охотиться, и спасаться от опасности.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бегуны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Четырёхногие динозавры чаще двигались медленнее, зато были очень устойчивыми и сильными. Их тело лучше держалось на земле, а тяжёлый вес помогал не терять равновесие при шаге.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и устойчивые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окаменелым следам учёные узнают длину шага, направление и примерную скорость. Иногда по цепочке отпечатков видно, что динозавр шёл один, а иногда — целой группой.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рассказывают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двигались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находки складываются в одну картину: от костей и следов до перьев и отпечатков кожи.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внешний вид динозавров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динозавров рождались крошечными по сравнению со взрослыми. Им приходилось быстро учиться двигаться, прятаться и держаться рядом с родителями, чтобы не стать лёгкой добычей.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они были маленькими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молодые динозавры росли стремительно, почти как на волшебной зарядке. За короткое время у них менялись пропорции тела, удлинялись ноги и крепчали кости.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шёл очень быстро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малышей рога, гребни и другие украшения были ещё слабо заметны. Иногда они выглядели мягче и легче взрослых, а у части видов даже могли быть пушистые покровы.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могла меняться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динозавров выглядели иначе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динозавров на голове росли высокие гребни и костяные выступы. Они могли делать животное заметнее для своих сородичей и помогать отпугивать врагов. Такой динозавр выглядел почти как живой шлем в доисторическом 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гребень как «знак отличия»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спине у стегозавра располагались большие пластины, а у других видов встречались шипы и острые выросты. Эти детали не только защищали тело, но и делали силуэт динозавра очень необычным и легко узнаваемым.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Пластины и шипы для защиты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Гребни, пластины и украшения на теле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жили в лесах, у рек, на равнинах и даже в сухих жарких местах. В каждой среде им нужно было по-своему искать пищу, прятаться и двигаться.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жизни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Травоядным нужны были широкие зубы или клювы, чтобы жевать растения, а хищникам — острые зубы для добычи. Еда сильно влияла на форму головы и челюстей.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еда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Быстрым динозаврам помогали лёгкое тело и длинные ноги, а тяжёлым видам — крепкие конечности и мощные кости. Поэтому одни выглядели стройными, а другие — очень коренастыми.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 тело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спасались скоростью, другие — рогами, пластинами или шипами. У каждого динозавра был свой способ не попасть в беду и не остаться без обеда.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по-разному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динозавры не были одинаковыми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птицы связаны с динозаврами родственными узами. Учёные видят это по строению костей, перьям и тому, как некоторые древние животные были устроены легче других.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 из прошлого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птиц с древними ящерами, исследователи осторожно восстанавливают их внешний вид. Так картинка прошлого становится понятнее, хотя многое всё ещё приходится проверять.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помогает изучать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есть перья, клюв и лёгкое тело, а у части динозавров тоже встречались перья и похожие формы головы. Это очень важная подсказка для учёных.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и птицы похожи между собой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хищник запомнился огромной головой, мощными челюстями и очень короткими передними лапами. Его часто изображают как грозного охотника, хотя он был не единственным опасным динозавром.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трицератопса были три рога и широкий костяной воротник. Эти детали помогали защищаться и сделали его одним из самых любимых динозавров в книгах и мультфильмах.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Трицератопс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Стегозавр легко узнаётся по большим пластинам на спине и шипам на хвосте. Такой внешний вид делал его похожим на древнюю «живую крепость».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Стегозавр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динозавры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не могут уверенно назвать цвет большинства динозавров. Иногда находят следы древних пигментов, но этого пока недостаточно, чтобы раскрасить всех обитателей прошлого без ошибок.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цвет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какие именно перья были у разных видов и насколько густо они покрывали тело. Новые находки могут изменить привычные изображения и даже школьные картинки в учебниках.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Перьевой покров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сохраняются лучше всего, а вот мышцы, кожа и жир почти всегда исчезают. Поэтому форму тела иногда приходится восстанавливать очень осторожно, словно собирать пазл с пропавшими деталями.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ткани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 внешности динозавров ещё не известно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динозавры были быстрыми бегунами с длинными хвостами, другие — тяжёлыми гигантами с пластинами, рогами и шипами. Вместе они выглядели так необычно, что каждый ребёнок сразу хочет узнать о них больше.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будто из разных сказок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древнем мире могли жить и маленькие пернатые динозавры, и огромные бронированные великаны. Такое разнообразие делает прошлое особенно ярким, будто на одной сцене собрались самые разные герои.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 одной Земле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динозавры так удивляют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были очень разными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поражали разнообразием: одни были крошечными и пернатыми, другие — огромными и бронированными. Их внешний вид помогал жить, защищаться и искать пищу, а учёные всё ещё узнают новые детали.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2026-05-26T04:49:21Z</dcterms:created>
  <dcterms:modified xsi:type="dcterms:W3CDTF">2026-05-26T04:49:21Z</dcterms:modified>
</cp:coreProperties>
</file>