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удержать экономику от резких колебаний и кризисов?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Макроэкономическая стабилизация: зачем она нужна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проявляется в росте цен, спаде производства, безработице и скачках курса. Эти явления затрагивают доходы семей, решения бизнеса и возможности государства поддерживать развитие.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теряет устойчивость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задача — поддерживать выпуск и занятость, не допуская затяжного спада, сокращения инвестиций и роста безработицы в экономике.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задача — укреплять доверие к финансовой системе и сделать курс национальной валюты и правила политики более предсказуемыми.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задача — сдерживать инфляцию, чтобы деньги сохраняли покупательную способность, а цены не росли быстрее доходов населения и бизнеса.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стабилизационной политики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цикл и точки вмешательства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
</a:t>
            </a:r>
            <a:pPr algn="l" indent="0" marL="0">
              <a:lnSpc>
                <a:spcPct val="115000"/>
              </a:lnSpc>
              <a:buNone/>
            </a:pPr>
            <a:r>
              <a:rPr lang="en-US" sz="67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инвестиции, спрос и занятость. Одновременно усиливаются кредитование и ценовое давление, поэтому требуется наблюдение за перегревом.
</a:t>
            </a:r>
            <a:endParaRPr lang="en-US" sz="1634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работает близко к пределу возможностей. Если спрос превышает потенциал, ускоряются инфляция и дисбалансы.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Сокращаются производство, доходы и инвестиции. Государство и Центральный банк стремятся смягчить падение и поддержать спрос.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
</a:t>
            </a:r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достигает нижней точки цикла. После стабилизации запускается восстановление, и меры постепенно меняются на нейтральные.
</a:t>
            </a:r>
            <a:endParaRPr lang="en-US" sz="169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иллюстрирует типичную обратную зависимость в кратком периоде при изменении спроса и деловой активности.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инфляция ускоряется, безработица обычно снижается; при охлаждении спроса ситуация часто меняется в обратную сторону.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краткосрочной кривой Филлипса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безработица: краткосрочный компромисс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Денежно-кредитные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меняет ключевую ставку и управляет ликвидностью банков, чтобы влиять на инфляцию и кредитную активность. В России эту роль выполняет Банк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влияния в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ставки отражается на стоимости кредитов и сбережений, а затем — на спросе, инвестициях и ожиданиях. Поэтому решения банка важны для всей экономики.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Центрального банка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инструментов макроэкономической политики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стабилизации и их эффекты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инструментов показывает, как государство воздействует на спрос, цены и занятость, а также с какими ограничениями сталкивается.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эффект дают денежно-кредитные меры, но устойчивый результат обычно требует сочетания с бюджетной и структурной политикой.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увеличить расходы на инфраструктуру, образование и здравоохранение, чтобы поддержать спрос и загрузку предприятий в период рецессии.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занятость и социальную поддержку помогают сохранить доходы семей, а значит, уменьшают глубину падения потребления и выпуска.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налогов оставляет бизнесу и домохозяйствам больше средств, что может поддержать инвестиции, покупки и деловую активность.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 скорости принятия решений, качества исполнения бюджета и доверия к тому, что государственные финансы останутся устойчивыми.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Фискальная политика в период спада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Антиинфляционные меры в период перегрева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ключевой 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Удорожание кредита охлаждает спрос, снижает темпы заимствований и помогает замедлить рост цен без немедленного вмешательства в каждый сектор.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бюджетного импульса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дефицита и избыточных расходов уменьшает давление на спрос, особенно если экономика уже работает почти на пределе возможностей.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ожиданий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заявления и последовательные решения помогают снизить страх перед дальнейшим ростом цен и удержать компании от преждевременного повышения цен и зарплат.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защита уязвимых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с низкими доходами особенно важна, потому что рост цен сильнее всего сокращает их реальную покупательную способность и потребление.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стабилизационный механизм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реакции на экономический шок и постепенную передачу мер в реальный сектор.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тоже ориентируются на ожидания: пересматривают прайсы, закладывают будущий рост издержек и заранее корректируют зарплаты. Так ценовые изменения закрепляются в экономике и становятся более устойчивыми.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доверие к политике государства и Центрального банка имеет практическое значение. Когда правила понятны и решения последовательны, ожидания становятся спокойнее, а инфляцию легче удерживать под контролем.
</a:t>
            </a:r>
            <a:endParaRPr lang="en-US" sz="1479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ждут ускорения цен, они стараются купить товары раньше и меньше сберегают. Из-за этого спрос растет уже сейчас, а инфляционное давление усиливается независимо от первоначального шока.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Инфляционные ожидания как ключевой канал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Потенциальный выпуск служит ориентиром для оценки перегрева или недоиспользования ресурсов, поэтому сравнение помогает выбирать момент для ужесточения или смягчения политики.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фактический ВВП ниже потенциального, экономика недогружена; превышение ориентира указывает на перегрев и риск ускорения инфляции.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макроэкономике; данные условные, для иллюстрации.
</a:t>
            </a:r>
            <a:endParaRPr lang="en-US" sz="113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Потенциальный выпуск и разрыв выпуска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банки опасаются роста просрочки, они ужесточают требования к заемщикам и сокращают выдачу кредитов. Для предприятий это означает меньше оборотных средств и более медленное обновление оборудования, а для семей — труднее получить ипотеку или потребительский заем.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кредиты резко дорожают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банк должен иметь капитал, достаточный для покрытия потерь, и резервы на случай ухудшения качества кредитов. Чем выше запас прочности, тем меньше вероятность паники вкладчиков и тем стабильнее работает платежная система.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резервы и капитал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можно показать активы, обязательства и капитал, а также отдельным блоком выделить просроченные кредиты и резервы. Такая визуализация помогает увидеть, как снижение качества активов постепенно подрывает способность банка поддерживать экономику.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банка как зеркало устойчивости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банковский сектор передает кризисы в экономику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31" y="2436975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смягчает спад автоматически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доходов налоговые платежи обычно сокращаются сами собой, поэтому у домохозяйств остается больше средств на повседневные покупки.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Подоходные налоги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Пенсии, льготы и иные выплаты помогают удерживать спрос на базовые товары и услуги, особенно среди наиболее уязвимых групп населения.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трансферты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теряет работу, выплаты частично поддерживают его доход и не дают потреблению резко обвалиться в период спада.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 безработице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работают без длительных согласований и поэтому быстро смягчают рецессию, снижая глубину падения выпуска и занятости.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эффект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инструменты почти всегда действуют вместе: один канал влияет на спрос быстро, другой поддерживает доходы и доверие, а третий меняет условия роста в долгую.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сочетание мер зависит от устройства экономики: чем устойчивее финансовый рынок, тем заметнее роль центрального банка.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диаграмма; пропорции условные, отражают сравнительную роль инструментов.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режимов стабилизации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крупным кризисам XXI века; учебный материал.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кризисов и ответов политики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антикризисные меры различаются по причине шока, но общий принцип один: быстро ограничить потери выпуска, доходов и занятости.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и согласованнее реагируют власти, тем меньше ущерб для экономики и тем выше шанс избежать затяжного спада.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государства и Центрального банка действуют не сразу: между решением и заметным эффектом часто проходит время. За этот период ситуация может измениться, и первоначальный расчет частично теряет точность.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информация о состоянии экономики недоступна в реальном времени. Статистика публикуется с задержкой, поэтому власти нередко реагируют на уже изменившиеся условия, а не на текущий момент.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мягкие действия могут поддержать рост цен, а слишком жесткие — усилить спад и безработицу. Ошибки особенно вероятны при сырьевых шоках и нестабильной внешней среде.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стабилизационной политики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шока к восстановлению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антикризисного решения: от диагностики экономики к выбору мер и оценке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успеха — инфляция, которая постепенно приближается к целевому уровню и перестает расти рывками. Это означает, что ценовое давление становится управляемым и предсказуемым.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снижение безработицы без нового всплеска цен. Важно не просто создать рабочие места, а обеспечить их сохранение и достаточный спрос на труд.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ориентир — умеренный рост ВВП, основанный не на разовых мерах, а на более устойчивом расширении производства, инвестиций и потребления.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показатель — стабильные ожидания населения и бизнеса. Если курс, цены и правила меняются без резких сюрпризов, экономика лучше выдерживает будущие шоки.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успешной стабилизации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Макроэкономическая стабилизация помогает экономике не избегать перемен, а проходить их с меньшими потерями. Ее успех зависит от доверия, согласованных решений и умения удерживать баланс между ростом, ценами и занятостью.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как искусство баланса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2026-05-25T13:22:36Z</dcterms:created>
  <dcterms:modified xsi:type="dcterms:W3CDTF">2026-05-25T13:22:36Z</dcterms:modified>
</cp:coreProperties>
</file>