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Колониальные и многоклеточные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организации жизни: колонии и специализированные многоклеточные 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жизнь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одноклеточные возникли примерно 3,5 миллиарда лет назад. Образование колоний стало важным шагом, позволяющим клеткам объединяться для совместного выживания. Позже многоклеточность дала начало разнообразию сложных организмов с новыми функциями.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колониальные организмы?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организмы представляют собой группы одноклеточных, которые живут вместе, сохраняя при этом относительную самостоятельность клеток.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являются зеленая водоросль вольвокс, кораллы и некоторые цианобактерии, формирующие устойчивые сообщества.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внутри колонии часто имеют схожее строение и выполняют одинаковые функции, без большой специализации.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Вольвокс: пример колониального микробного организма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движение вольвокса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 формирует шаровидные колонии из сотен и тысяч клеток с жгутиками, которые синхронно вращаются, обеспечивая плавание по воде. Клетки связаны цитоплазматическими мостиками, поддерживая коммуникацию между ними.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клеточной организации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большинство клеток похожи, микроскопия выявляет разнообразие в их функциях. Некоторые клетки отвечают за размножение, другие поддерживают жизнедеятельность всей колонии.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животные: кораллы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являются домом для тысяч морских видов и выполняют важную экологическую функцию в океанах.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состоят из множества полипов, каждый из которых строит часть общего известкового скелета и ведёт сравнительно самостоятельный образ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связаны обменом веществ и сигналами, создавая единую экосистему — коралловый риф.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17040"/>
            <a:ext cx="4534800" cy="30009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колониальных и одиночных организмов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 образе жизни и функциях колоний и одиночных организмов.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обеспечивают устойчивость и защиту за счёт совместных действий.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организмы: определение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работы клеток обеспечивает жизнедеятельность организма как единого целого, превосходящего простое скопление.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состоят из клеток, которые имеют специализированные структуры и функции, объединённые в ткани и органы.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организмов включают растения, например дуб и клён, животных, таких как лягушка и человек, а также грибы, например шампиньон.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обеспечивает возможность развития функций, недоступных одиночным клеткам, таких как движение и сложная регуляция.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Тканевое разнообразие у лягушки
</a:t>
            </a:r>
            <a:pPr algn="l" indent="0" marL="0">
              <a:lnSpc>
                <a:spcPct val="130039"/>
              </a:lnSpc>
              <a:buNone/>
            </a:pPr>
            <a:r>
              <a:rPr lang="en-US" sz="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лягушки формируют разнообразные ткани: мышечные — для движения, нервные — для передачи сигналов, кожные — для защиты и дыхания. Такая специализация обеспечивает сложную жизнедеятельность.
</a:t>
            </a:r>
            <a:endParaRPr lang="en-US" sz="1337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окружающую среду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многоклеточной организации, лягушка способна быстро реагировать на внешние раздражители, координировать движения и поддерживать внутренние процессы.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на примере лягушки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растения: дуб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состоит из специализированных клеток: корневые всасывают воду и минеральные вещества, обеспечивая питание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Листовые клетки занимаются фотосинтезом, а древесные образуют твёрдый скелет, позволяя дубу достигать больших размеров и защищаться от вредителей.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размеру и специализации они занимают различные экологические ниши, будучи более устойчивыми к изменениям среды.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способны использовать разные источники питания благодаря функциональной дифференциации.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обеспечивает развитие сложного поведения и адаптацию к разнообразным экологическим условиям.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позволяет разделять функции между клетками, что ведёт к образованию специализированных тканей и органов.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многоклеточных организмов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организмов во времени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увеличение сложности отражает ключевые эволюционные события, включая появление многоклеточных животных и растений в Эдиакарском периоде.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сложности около 600 млн лет назад указывает на переход к многоклеточности и появление новых биологических форм, что меняло экосистемы Земли.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организмы состоят из похожих клеток, которые живут вместе, но в основном функционируют самостоятельно с ограничёнными связями между ними.
</a:t>
            </a:r>
            <a:endParaRPr lang="en-US" sz="133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у многоклеточных клеточная дифференциация по функциям приводит к образованию сложных структур, недостижимых для колониальных форм жизни.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обладают специализированными клетками, интегрированными в ткани и органы с тесной координацией и совместной работой для поддержания жизнедеятельности.
</a:t>
            </a:r>
            <a:endParaRPr lang="en-US" sz="1321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колониальными и многоклеточными организмами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перехода от колоний к многоклеточности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шаги формирования сложных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свидетельства многоклеточности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Эдиакарской биоты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Эдиакарской биоты найдены древнейшие остатки многоклеточных организмов с отпечатками мягких тканей, подтверждающие их существование около 600 миллионов лет назад. Эти находки важны для изучения древней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ранних многоклеточных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показывают разнообразие клеточных типов и сложных структур, характерных для многоклеточных животных, что свидетельствует о развитии специализированных функций на ранних этапах эволюции.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колониях: Польза и примеры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обеспечивают лучшую защиту от хищников и неблагоприятных факторов за счёт объединения и совместных действий.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защита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ресурсами и сигналами между клетками в колонии повышает эффективность использования пищи и адаптацию к среде.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веществами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биоплёнки, сифонофоры и некоторые инфузории демонстрируют разнообразие и сложность колониальных структур.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колониальных организмов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85945"/>
            <a:ext cx="4813500" cy="21377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клеток в многоклеточных организмах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клеток, их функции и примеры для человека и лягушки, демонстрирующие специализацию и взаимодействие.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 между клетками обеспечивает эффективную координацию и адаптацию организма к различным условиям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преимущества многоклеточности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снижает внутривидовую конкуренцию и повышает эффективность выполнения разнообразных функций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и систем позволяет многоклеточным эффективно взаимодействовать с окружающей средой и повышает их выживаемость.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организмы с развитой структурой лучше адаптируются к изменениям окружающей среды и занимают разнообразные экологические ниши.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обзор,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колониальных и многоклеточных организмов
</a:t>
            </a:r>
            <a:pPr algn="l" indent="0" marL="0">
              <a:lnSpc>
                <a:spcPct val="120000"/>
              </a:lnSpc>
              <a:buNone/>
            </a:pPr>
            <a:r>
              <a:rPr lang="en-US" sz="25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живых организмов — одноклеточные, однако многоклеточные занимают доминирующие экологические и биологические позиции среди высших форм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получила широкое распространение благодаря способности создавать сложные организмы и адаптироваться к разным средам обитания.
</a:t>
            </a:r>
            <a:endParaRPr lang="en-US" sz="1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Сегодняшнее значение колоний и многоклеточности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организации важны для поддержания баланса в экосистемах и общего функционирования биосферы.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широко распространены среди микроорганизмов и обеспечивают коллективную защиту и выживание в сложных условиях.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обладают сложными органами и системами, которые позволяют занимать ключевые экологические ниши.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уроки об эволюции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 многоклеточные организмы иллюстрируют пути эволюционного усложнения жизни, формируя биосферу, богатую разнообразием и устойчивой к изменениям среды.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2026-05-08T15:45:38Z</dcterms:created>
  <dcterms:modified xsi:type="dcterms:W3CDTF">2026-05-08T15:45:38Z</dcterms:modified>
</cp:coreProperties>
</file>