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«Кому на Руси жить хорошо»: главный вопрос поэмы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о народном счастье, правде и цене свободы после реформы 1861 года.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контекст поэмы Некрасова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отмены крепостного права крестьяне получили свободу лишь на бумаге: малоземелье, выкупные платежи и нужда остались. Некрасов откликнулся на эту реальность и сделал народную долю главным вопросом своей поэмы.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построена как странствие семи мужиков, которые отправляются искать того, кому на Руси живётся по-настоящему хорошо.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Замысел и композиция произведения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Фрагментарная композиция подчёркивает масштаб замысла: автор не даёт простого ответа, а ведёт читателя через разные социальные судьбы.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встреча на пути превращается в отдельный эпизод: разговор, исповедь, песня или спор раскрывают новую сторону народной жизни.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Незавершённость поэмы усиливает ощущение открытого вопроса: счастье в несправедливом мире ещё не найдено.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семи странников и логика поиска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ключевых этапов сюжета и смысловых проверок представлений о счастье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странников как образ народа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общий путь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идут по русской дороге не только за ответом, но и за смыслом собственной жизни. Их движение напоминает путь всей крестьянской России, которая ищет правду среди тяжёлых перемен и надежду на справедливое будущее.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голос в споре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их разговорах слышны сомнение, упрямство, практический ум и живая наблюдательность. Это не портрет отдельных героев, а собирательный образ народа, который умеет спорить, помнить обиды и не отказываться от поиска истины.
</a:t>
            </a:r>
            <a:endParaRPr lang="en-US" sz="107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 показан не как владелец привилегий, а как человек, зависящий от бедности прихода: чем тяжелее живут крестьяне, тем слабее его материальное положение.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снимает внешний ореол почтенности и переводит разговор в социальную плоскость: духовное сословие тоже включено в общую систему народной нужды.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с попом разрушает представление о благополучии как о признаке высокого положения и подчёркивает неравенство, пронизывающее всю деревенскую жизнь.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попа и критика сословных привилегий
</a:t>
            </a:r>
            <a:endParaRPr lang="en-US" sz="2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800" y="1908203"/>
            <a:ext cx="256800" cy="25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52688" y="1905053"/>
            <a:ext cx="197325" cy="263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2100" y="1908203"/>
            <a:ext cx="256800" cy="256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73800" y="276600"/>
            <a:ext cx="612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как образ уходящей старой России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2738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Привычка к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Помещик живёт представлением о былом превосходстве, но его положение держится уже не на реальной силе, а на памяти о крепостном порядке.
</a:t>
            </a:r>
            <a:endParaRPr lang="en-US" sz="1222" dirty="0"/>
          </a:p>
        </p:txBody>
      </p:sp>
      <p:sp>
        <p:nvSpPr>
          <p:cNvPr id="12" name="Text 3"/>
          <p:cNvSpPr txBox="1"/>
          <p:nvPr/>
        </p:nvSpPr>
        <p:spPr>
          <a:xfrm>
            <a:off x="315295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закат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реформы 1861 года старое барское устройство постепенно теряет устойчивость. В образе помещика слышится не только сатира, но и ощущение конца целой эпохи.
</a:t>
            </a:r>
            <a:endParaRPr lang="en-US" sz="1222" dirty="0"/>
          </a:p>
        </p:txBody>
      </p:sp>
      <p:sp>
        <p:nvSpPr>
          <p:cNvPr id="13" name="Text 4"/>
          <p:cNvSpPr txBox="1"/>
          <p:nvPr/>
        </p:nvSpPr>
        <p:spPr>
          <a:xfrm>
            <a:off x="6032100" y="2342650"/>
            <a:ext cx="2247300" cy="149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Пустота прежнего величия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показывает несоответствие между внешней важностью и внутренней опустошённостью. Сословная гордость выглядит особенно беспомощно на фоне изменившейся жизни страны.
</a:t>
            </a:r>
            <a:endParaRPr lang="en-US" sz="12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80650" y="1919039"/>
            <a:ext cx="4389600" cy="11232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странники считают счастливым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571450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героев помогает увидеть, почему внешние признаки благополучия не равны настоящему счастью.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605649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 чин, ни богатство, ни уважение сами по себе не дают полноты жизни; подлинный смысл связан со свободой и народной правдой.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133275" y="3649575"/>
            <a:ext cx="3736800" cy="29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Матрена Тимофеевна воплощает силу женщины, которая умеет терпеть, работать и сохранять достоинство даже тогда, когда жизнь не оставляет ей права на покой.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Матрена Тимофеевна как образ русской крестьянки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Её судьба раскрывает тяжесть крестьянского быта: семейные потери, материнская боль и непрерывный труд становятся частью повседневности, а не исключением.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этот образ Некрасов показывает, что женское счастье в деревне почти всегда приносится в жертву долгу, выносливости и заботе о других.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поэмы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поэмы Н. А. Некрасова «Кому на Руси жить хорошо»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Мотивы соединяются в единый образ народной жизни, где частное всегда связано с историческим.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Преобладают труд и страдание; именно они задают тон поэмы, а дорога и надежда связывают испытания с ожиданием перемен.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Ермил Гирин в поэме показан человеком, которому доверяет община: его уважают не за чин и богатство, а за честность, ответственность и умение жить по совести.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Ермил Гирин и нравственный авторитет народа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подчёркивает, что подлинная нравственная сила рождается в народной среде. Именно поэтому уважение к Ермилу становится знаком духовной зрелости крестьянского мира.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личная порядочность не отменяет жестоких условий эпохи: даже достойный человек остаётся зависимым от общих порядков, труда и нужды, как и вся деревня.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Ермила важен для главной мысли поэмы: народ способен создавать не только страдающих героев, но и людей морального авторитета, чья сила основана на правде.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фольклор входит в ткань поэмы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речь, похожая на устный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строит повествование так, будто его передают сами участники народной жизни. Сказовая интонация, просторечие и разговорные обороты делают текст похожим на подлинную устную историю, услышанную в деревне.
</a:t>
            </a:r>
            <a:endParaRPr lang="en-US" sz="916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как часть народной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песенные вставки не украшают текст, а раскрывают чувства и взгляд крестьян на жизнь. Через песню звучат тоска, надежда, ирония и память о тяжёлом труде, знакомые сельскому миру.
</a:t>
            </a:r>
            <a:endParaRPr lang="en-US" sz="1055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и повтор как знак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Поговорки, обращения и повторяющиеся формулы создают ощущение живой народной речи. Благодаря этому автор соединяет литературную поэму с фольклорной традицией, где слово хранит опыт поколения и коллективную мудрость.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слои в поэме и их положение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 (1863–1877), анализ состава персонажей
</a:t>
            </a:r>
            <a:endParaRPr lang="en-US" sz="664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повествования — мир деревни, через который автор показывает устройство всей страны после реформы.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крестьян подчёркивает народный характер поэмы; остальные сословия оцениваются через их отношение к этой главной массе.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дорога становится образом исторического движения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460175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счастье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мужиков выходят на дорогу после спора о том, кому живётся привольно. Их путь начинается как личный поиск ответа, но быстро превращается в размышление о судьбе всей страны.
</a:t>
            </a:r>
            <a:endParaRPr lang="en-US" sz="1177" dirty="0"/>
          </a:p>
        </p:txBody>
      </p:sp>
      <p:sp>
        <p:nvSpPr>
          <p:cNvPr id="9" name="Text 3"/>
          <p:cNvSpPr txBox="1"/>
          <p:nvPr/>
        </p:nvSpPr>
        <p:spPr>
          <a:xfrm>
            <a:off x="3305776" y="1509716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Встречи в пути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дороге странники сталкиваются с разными мирами — деревней, усадьбой, церковью, ярмаркой. Каждая встреча расширяет их понимание жизни и показывает, что счастье зависит от общественного устройства.
</a:t>
            </a:r>
            <a:endParaRPr lang="en-US" sz="1177" dirty="0"/>
          </a:p>
        </p:txBody>
      </p:sp>
      <p:sp>
        <p:nvSpPr>
          <p:cNvPr id="10" name="Text 4"/>
          <p:cNvSpPr txBox="1"/>
          <p:nvPr/>
        </p:nvSpPr>
        <p:spPr>
          <a:xfrm>
            <a:off x="6151201" y="1507243"/>
            <a:ext cx="2469600" cy="12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будущему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дорога уже означает движение России к переменам. Поиск правды становится важнее частного благополучия, а путь странников обретает исторический смысл.
</a:t>
            </a:r>
            <a:endParaRPr lang="en-US" sz="117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032" y="1225025"/>
            <a:ext cx="8594035" cy="2655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6223200" cy="4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5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спора о счастье к идее народного счастья
</a:t>
            </a:r>
            <a:endParaRPr lang="en-US" sz="205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779675"/>
            <a:ext cx="6223200" cy="2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развития сюжета и авторской мысли в поэме Некрасова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9529" y="998354"/>
            <a:ext cx="277500" cy="246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86547" y="1929250"/>
            <a:ext cx="277500" cy="27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45441" y="2903338"/>
            <a:ext cx="277500" cy="22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4640" y="3849650"/>
            <a:ext cx="277500" cy="222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2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Добросклонов и финальный смысл поэмы
</a:t>
            </a:r>
            <a:endParaRPr lang="en-US" sz="2200" dirty="0"/>
          </a:p>
        </p:txBody>
      </p:sp>
      <p:sp>
        <p:nvSpPr>
          <p:cNvPr id="13" name="Text 2"/>
          <p:cNvSpPr txBox="1"/>
          <p:nvPr/>
        </p:nvSpPr>
        <p:spPr>
          <a:xfrm>
            <a:off x="3780892" y="93365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Служение народу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воспринимает свою жизнь как служение общему делу. Его выбор показывает, что настоящее счастье связано не с личной выгодой, а с готовностью разделить судьбу народа и принять ответственность за перемены.
</a:t>
            </a:r>
            <a:endParaRPr lang="en-US" sz="965" dirty="0"/>
          </a:p>
        </p:txBody>
      </p:sp>
      <p:sp>
        <p:nvSpPr>
          <p:cNvPr id="14" name="Text 3"/>
          <p:cNvSpPr txBox="1"/>
          <p:nvPr/>
        </p:nvSpPr>
        <p:spPr>
          <a:xfrm>
            <a:off x="2968036" y="1879980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образе Некрасов связывает бедность с духовной силой. Герой не обладает властью и достатком, но именно он выражает веру в рост нового, более справедливого общественного порядка.
</a:t>
            </a:r>
            <a:endParaRPr lang="en-US" sz="965" dirty="0"/>
          </a:p>
        </p:txBody>
      </p:sp>
      <p:sp>
        <p:nvSpPr>
          <p:cNvPr id="15" name="Text 4"/>
          <p:cNvSpPr txBox="1"/>
          <p:nvPr/>
        </p:nvSpPr>
        <p:spPr>
          <a:xfrm>
            <a:off x="2132213" y="2826297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Гриша противопоставлен тем, кто живёт только ради чина и удобства. Его внутреннее достоинство основано на правде, а потому он становится моральной мерой для других персонажей поэмы.
</a:t>
            </a:r>
            <a:endParaRPr lang="en-US" sz="965" dirty="0"/>
          </a:p>
        </p:txBody>
      </p:sp>
      <p:sp>
        <p:nvSpPr>
          <p:cNvPr id="16" name="Text 5"/>
          <p:cNvSpPr txBox="1"/>
          <p:nvPr/>
        </p:nvSpPr>
        <p:spPr>
          <a:xfrm>
            <a:off x="1294731" y="3772626"/>
            <a:ext cx="3014100" cy="7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Гришу слышится голос молодых, мыслящих людей эпохи реформ. Он соединяет личную судьбу с историческим движением страны и завершает поиск странников смыслом народного освобождения.
</a:t>
            </a:r>
            <a:endParaRPr lang="en-US" sz="9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3800" y="1863210"/>
            <a:ext cx="4389600" cy="119422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98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эпизоды поэмы и их смысл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031850" y="1551125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главы складываются в единую картину: каждая проверяет, можно ли назвать человека счастливым в условиях несвободной жизни.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031850" y="2585324"/>
            <a:ext cx="3431700" cy="7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эпизоды раскрывают одну мысль: личное благополучие неустойчиво без общественной справедливости и свободы.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370657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
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поэмы и художественная выразительность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героев у Некрасова звучит по-разному: в ней слышны просторечие, пословицы, повторы и живые интонации разговора. Благодаря этому персонажи воспринимаются не как условные фигуры, а как люди из реальной народной среды.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речь сочетает сочувствие, сатиру и широкое эпическое дыхание. Такая манера позволяет передать и тяжесть крестьянской жизни, и внутреннее достоинство народа, который сохраняет силу слова даже в беде.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темы поэмы в соотношении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Н. А. Некрасова «Кому на Руси жить хорошо» (1863–1877), тематический анализ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в поэме не существуют отдельно: они постоянно переплетаются в судьбах героев и движении сюжета.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беда народа и поиск справедливости; надежда усиливается к финалу и переводит рассказ в историческую перспективу.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поэма важна и сегодня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Некрасов показал, что вопрос о счастье нельзя отделить от правды, труда и свободы. Поэтому поэма остаётся актуальной: она учит видеть за судьбой человека судьбу целого народа.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2026-05-23T13:27:58Z</dcterms:created>
  <dcterms:modified xsi:type="dcterms:W3CDTF">2026-05-23T13:27:58Z</dcterms:modified>
</cp:coreProperties>
</file>