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вежливости: как правильно вести себя в магазине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вежливо покупать, говорить и вести себя спокойно.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магазине нужны вежливые слова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рядом находятся покупатели, продавцы и кассиры. Вежливые слова помогают всем понимать друг друга, не мешать друг другу и делать покупки спокойными, аккуратными и приятными.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— первое слово вежливости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заходит в магазин, лучше всего начать разговор со слова «Здравствуйте». Такое приветствие сразу показывает уважение к продавцу, кассиру и другим людям рядом.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и доброжелательный голос помогает создать приятную обстановку. Даже короткое приветствие делает разговор понятным и дружелюбным, как будто магазин улыбается в ответ.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здороваться каждый раз, когда обращаешься к взрослому, это становится хорошей привычкой. Вежливое начало разговора — первый шаг к культурному поведению.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обращаться с товарами аккуратно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берут только тогда, когда они нужны для покупки. Упаковки не рвут, ничего не мнут и не ставят на полку как попало — товары любят аккуратность.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фрукты и другие продукты не трогают лишний раз руками. Если смотреть внимательно и бережно, вещи останутся чистыми и красивыми для всех покупателей.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показывает порядок и терпение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Подошёл к очереди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спокойно встаёт в конец очереди и ждёт своей очереди, не толкаясь и не спеша вперёд.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другим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маленький ребёнок, пожилой человек или покупатель с тяжёлыми сумками, вежливость помогает быть особенно внимательным.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Ждёт терпеливо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очередь движется, важно стоять спокойно, не бегать и не обгонять других покупателей.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речь помогает всем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говорят спокойно и не кричат между рядами. Тихий голос не мешает другим людям выбирать покупки и слушать продавца.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использовать короткие вежливые слова: «Пожалуйста», «Спасибо», «Извините», «Можно?». Они звучат ясно и очень по-доброму.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спокойная, продавец быстрее слышит просьбу, а покупатели рядом не отвлекаются. Получается тихо, удобно и по-настоящему культурно.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вежливого покупателя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добрых и аккуратных действий в магазине.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809190"/>
            <a:ext cx="249900" cy="1999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вежливо попросить о помощи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Обратиться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товар не находится, ребёнок подходит к взрослому или продавцу без спешки и говорит коротко и ясно. Спокойный тон помогает быстрее получить помощь.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вежливую фразу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слова: «Помогите, пожалуйста», «Можно спросить?», «Скажите, пожалуйста, где лежит...». Такие фразы звучат уважительно и легко понимаются.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Дождаться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просьбы нужно внимательно слушать и не перебивать. Тогда помощь будет полезной, а разговор — вежливым и приятным для всех.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у полок и витрин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полок не бегают, не размахивают руками и не ставят сумки туда, где лежат товары. Спокойный шаг помогает не задеть ничего лишнего.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Ничего не прячут в карманы и не открывают без разрешения. Если смотреть на товары внимательно и аккуратно, магазин остаётся чистым и удобным.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Касса — последний шаг покупки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кладут на ленту аккуратно и по порядку, чтобы кассиру было удобно работать. Так покупки проходят быстро и без лишней суеты.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оплаты говорят: «Спасибо» и «До свидания». Эти простые слова показывают хорошее воспитание и уважение к труду работников магазина.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кассы важно спокойно встать в очередь и не торопить кассира. Каждый покупатель ждёт своей очереди, как настоящий терпеливый герой магазина.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упало или случилась ошибка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товар случайно выпал из рук, нужно сразу остановиться и спокойно сказать: «Извините, я нечаянно». Так окружающим сразу понятно, что это была случайность, а не плохое поведение.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прятать ошибку или делать вид, что ничего не произошло. Честный поступок помогает быстрее исправить неловкость и показывает уважение к продавцу и другим покупателям.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вещь лежала не на месте, её нужно аккуратно поднять или позвать взрослого, чтобы всё исправить безопасно. Спокойные движения помогают не создать ещё больший беспорядок.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признание ошибки — это тоже часть хороших манер. Оно учит быть ответственным, не волноваться лишний раз и помнить: аккуратность в магазине важна всегда.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нельзя мешать другим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не бегают и не играют в догонялки. Между полками важно идти спокойно, чтобы никого не задеть и не уронить товары с витрин.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громко кричать, спорить или заглядывать в чужие корзины. У каждого покупателя есть своё пространство, и его нужно уважать, как любимую книгу на полке.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Чужие вещи без спроса не трогают. Если хочется что-то рассмотреть, лучше обратиться к взрослому или продавцу. Так покупка проходит спокойно, а всем вокруг удобно и приятно.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помощники в магазине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маленькая корзинка учит осторожности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берёт корзинку двумя руками и идёт медленно, он уже ведёт себя как настоящий помощник. Корзинка помогает нести только нужное и напоминает: в магазине важны аккуратность и порядок.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Тележка едет только по своему пути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Небольшую тележку нужно катить спокойно, не толкая её вперёд и не разворачивая резко. Если рядом идёт взрослый, покупатель чувствует себя увереннее, а проходы остаются свободными для других людей.
</a:t>
            </a:r>
            <a:endParaRPr lang="en-US" sz="11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попросить взрослого купить товар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ребёнку действовать спокойно и не создавать беспорядок у полок.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3066545"/>
            <a:ext cx="233700" cy="186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5906" y="1405400"/>
            <a:ext cx="231188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1594" y="3057275"/>
            <a:ext cx="179813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которых легко избежать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бегать между рядами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в магазине мешает другим покупателям и может закончиться падением. Спокойный шаг помогает не задеть людей, не уронить товар и не устроить маленький ураган у полок.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открывать упаковки без 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Упаковки и коробки открывают только с разрешения взрослого или продавца. Иначе товар может испортиться, а полка станет неаккуратной, как после весёлой, но лишней игры.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шуметь и не спорить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крики и ссоры отвлекают продавцов и покупателей. Вежливая, тихая речь звучит лучше и помогает быстро понять, что именно нужно сказать или спросить.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оставлять мусор и грязные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Салфетки, обёртки и грязные руки делают покупки неприятными для всех. Чистые руки и порядок на полках помогают сохранить магазин аккуратным и удобным.
</a:t>
            </a:r>
            <a:endParaRPr lang="en-US" sz="11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начать разговор, попросить о помощи и поблагодарить без лишних слов. С ними ребёнок звучит дружелюбно, спокойно и очень по-взрослому.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вежливых слов особенно важно запомнить.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покупатель всегда заметен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покупатель идёт спокойно, не спешит и не отвлекает других. Он бережно держит корзинку, внимательно слушает взрослого и выбирает товары аккуратно, без лишних движений.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ребёнок здоровается, говорит тихо и ждёт своей очереди без капризов. Его легко узнать по ровной осанке, доброй улыбке и уважению к людям вокруг.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 маленького помощника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Вошёл в магазин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идёт рядом со взрослым и сразу смотрит на список покупок. Он не убегает вперёд и не отвлекается на яркие витрины, как на маленькое приключение.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76075" y="20914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Помог найти нужное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товар знаком, можно показать его взрослому или аккуратно взять по разрешению. Если не уверен, лучше спросить и ждать ответа, а не гадать самому.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283375" y="2977901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Закончил дело спокойно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товара ребёнок благодарит, не мешает другим и идёт дальше без спешки. Так поход в магазин получается удобным, а помощник — очень надёжным.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случилась неловкость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показывает, как вести себя честно, спокойно и уважительно.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делает магазин дружелюбным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здороваться, говорить тихо, стоять в очереди и бережно относиться к товарам, в магазине всем становится спокойнее. Вежливые слова делают покупки приятными и понятными.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2026-05-21T22:02:14Z</dcterms:created>
  <dcterms:modified xsi:type="dcterms:W3CDTF">2026-05-21T22:02:14Z</dcterms:modified>
</cp:coreProperties>
</file>