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моллюсков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Моллюски: мягкотелые животные, живущие в воде и на суше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846" y="939700"/>
            <a:ext cx="4309808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вокруг нас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обитают в морях, реках, озёрах и на суше, поэтому встречаются почти повсюду. Среди них есть знакомые животные: улитки, мидии, кальмары и осьминоги. Их разнообразие делает эту группу особенно интересной для изучения.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строения моллюсков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2875" y="1180275"/>
            <a:ext cx="2442413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отделы тела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моллюска обычно состоит из головы, ноги и внутренностного мешка. Такое строение помогает выполнять разные функции: чувствовать, двигаться и размещать внутренние органы в защищённой части тела.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360432" y="1180275"/>
            <a:ext cx="2442413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 нервная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моллюсков есть рот, органы чувств, пищеварительная и нервная системы. Это позволяет им находить пищу, реагировать на изменения среды и избегать опасности.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41660" y="1180275"/>
            <a:ext cx="2442413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тело покрыто мантией — особой кожной складкой. Она защищает мягкие ткани и у многих видов участвует в образовании раковины, поэтому играет очень важную роль.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22875" y="2952775"/>
            <a:ext cx="2442413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в разных средах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водных моллюсков чаще всего работают жабры, а у наземных видов — лёгочная полость. Такие различия помогают им жить в воде или на суше без вреда для организма.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441660" y="2952775"/>
            <a:ext cx="2442413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тело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относятся к беспозвоночным животным, поэтому у них нет внутреннего костного скелета. Их тело мягкое и нуждается в защите, которую часто обеспечивает раковина.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387" y="1022525"/>
            <a:ext cx="3198927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покров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состоит главным образом из известковых веществ. Она защищает мягкое тело от хищников, ударов и высыхания, особенно у видов, живущих на суше или в прибрежной зоне.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улиток раковина чаще одна и закручена спиралью. У двустворчатых моллюсков она состоит из двух створок, которые могут плотно закрываться и защищать тело.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или утрата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моллюсков раковина сильно уменьшена, а у части видов почти исчезла. Это связано с образом жизни: например, при быстром движении или скрытном существовании защита может быть устроена иначе.
</a:t>
            </a:r>
            <a:endParaRPr lang="en-US" sz="1368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разных примерах хорошо видно, насколько разнообразна эта группа: у виноградной улитки раковина спиральная, у мидии двустворчатая, а у кальмара она почти не заметна.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Раковина: защита и опора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567211"/>
            <a:ext cx="4164900" cy="19660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моллюсков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группы моллюсков различаются строением, движением и способом питания.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общие признаки, группы моллюсков сильно отличаются по строению и образу жизни.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биология. Раздел о моллюсках; школьная систематизация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моллюсков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приспособились к жизни в самых разных условиях: от морской воды до суши. Разнообразие сред связано с особенностями дыхания, передвижения и защиты тела.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связано с морями, но пресные водоёмы и суша тоже широко освоены моллюсками.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 основе общего распределения современных моллюсков по средам обитания; точные доли могут различаться по источникам
</a:t>
            </a:r>
            <a:endParaRPr lang="en-US" sz="12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34516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6893" y="1499146"/>
            <a:ext cx="279038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20729"/>
            <a:ext cx="310200" cy="275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20729"/>
            <a:ext cx="310200" cy="27573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моллюски передвигаются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Ползание брюхоногих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Улитки и слизни передвигаются с помощью мускулистой ноги. Слизь уменьшает трение, поэтому животное может медленно, но уверенно перемещаться по поверхности.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Реактивный способ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моллюски двигаются особенно быстро: они выталкивают воду через воронку и получают толчок вперёд. Такой способ помогает им спасаться от врагов.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двустворчатых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двустворчатые моллюски почти не передвигаются и проводят жизнь в грунте или на дне водоёма. Их образ жизни связан с фильтрацией воды и защитой в укрытии.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передвижение позволяет кальмарам и осьминогам не только избегать опасности, но и активно искать добычу. Это одно из самых заметных приспособлений группы.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в организме моллюска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прохождения пищи через органы пищеварения моллюска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387" y="1022525"/>
            <a:ext cx="3198927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питания моллюсков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3695096" y="1295563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пища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моллюски часто питаются водорослями, листьями и другими частями растений. Для этого им помогает особое строение ротового аппарата и способность соскребать пищу с поверхности.
</a:t>
            </a:r>
            <a:endParaRPr lang="en-US" sz="1440" dirty="0"/>
          </a:p>
        </p:txBody>
      </p:sp>
      <p:sp>
        <p:nvSpPr>
          <p:cNvPr id="11" name="Text 3"/>
          <p:cNvSpPr txBox="1"/>
          <p:nvPr/>
        </p:nvSpPr>
        <p:spPr>
          <a:xfrm>
            <a:off x="3695096" y="2535354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воды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моллюски получают пищу, пропуская через себя воду и задерживая мелкие органические частицы. Такой способ позволяет им питаться, почти не перемещаясь.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695096" y="3775153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моллюски — активные хищники. Они ловят рыбу, ракообразных и других животных, используя щупальца, клюв и быстрое движение.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 выделение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24404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у водных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моллюсков, живущих в воде, кислород поступает через жабры. Они извлекают его прямо из воды и обеспечивают организм необходимым для жизни газом.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404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Лёгочная полость у наземных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моллюски дышат с помощью лёгочной полости, которая образовалась из мантийной полости. Это помогает им получать кислород на суше.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41379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продуктов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выделения выводят ненужные вещества и лишнюю воду. Благодаря этому в организме поддерживается внутреннее равновесие и нормальная работа тканей.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941379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среде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дыхания и выделения позволяют моллюскам жить и в воде, и на суше. Именно эти особенности сделали группу очень разнообразной и успешной.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моллюсков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размножения зависят от среды жизни: в воде чаще встречаются личинки, а на суше особенно важно защищённое развитие яиц.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наземных форм сильнее выражено внутреннее оплодотворение, а у водных чаще сохраняются признаки, связанные с личиночным развитием.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школьного курса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 потомство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 или кладка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начинается с яйца, которое у многих видов откладывается в воду или во влажные укрытия. Это помогает защитить зародыш от высыхания и внешних опасностей.
</a:t>
            </a:r>
            <a:endParaRPr lang="en-US" sz="1259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Личиночная стадия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водных моллюсков из яйца выходит личинка. Она активно питается, растёт и постепенно приобретает признаки взрослой особи.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особь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моллюсков развитие прямое: молодая особь похожа на взрослую. У головоногих потомство получает хороший запас питательных веществ ещё на раннем этапе.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773685"/>
            <a:ext cx="4206300" cy="13423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брюхоногих, двустворчатых и головоногих
</a:t>
            </a:r>
            <a:endParaRPr lang="en-US" sz="2402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группы моллюсков отличаются строением тела, движением и способом питания.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наиболее подвижны и сложно устроены, а двустворчатые лучше всего приспособлены к фильтрации воды.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по материалам школьного курса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1272" y="2208260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6534" y="2384660"/>
            <a:ext cx="310200" cy="275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3372" y="2191027"/>
            <a:ext cx="310200" cy="310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моллюсков в природе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859955" y="2822200"/>
            <a:ext cx="23220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для животных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входят в пищевые цепи и служат важным кормом для рыб, птиц, морских млекопитающих и многих других животных в водных экосистемах.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59788" y="2998600"/>
            <a:ext cx="2429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Очищение воды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моллюски пропускают через себя большие объёмы воды и задерживают взвешенные частицы, помогая поддерживать её прозрачность и качество.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962055" y="2822200"/>
            <a:ext cx="23220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остатков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улитки участвуют в переработке растительных остатков, ускоряя круговорот веществ и возвращение питательных элементов в почву.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Морепродукты на столе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Мидии, устрицы, кальмары и осьминоги давно используются в питании человека. Их ценят за вкус, питательность и разнообразие способов приготовления. На иллюстрации уместны морские продукты, показывающие пищевое значение моллюсков.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раковин и жемчуга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Раковины моллюсков привлекают внимание необычной формой и окраской, поэтому их используют для сувениров и украшений. У некоторых двустворчатых моллюсков внутри образуется жемчуг — редкий и красивый природный материал.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которые удивляют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интересны не только как пища или украшение. Они помогают учёным изучать разнообразие животных, особенности их строения и приспособлений. Поэтому эта группа важна и для науки, и для повседневной жизни.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моллюски связаны с жизнью человека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для моллюсков и их приспособления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моллюски по-разному переживают неблагоприятные условия: одни прячутся в раковину, другие зарываются в грунт или становятся незаметными.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среда обитания, тем больше защитных приспособлений формируется у моллюсков.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школьного курса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строение помогает ему эффективно снабжать кислородом тело и быстро двигаться. У моллюсков встречаются и другие необычные особенности, которые делают эту группу особенно интересной.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биологические факты; школьный курс зоологии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сердца есть у осьминога
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моллюски приспособились к жизни в разных условиях
</a:t>
            </a:r>
            <a:endParaRPr lang="en-US" sz="2151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связь между средой жизни, строением тела и способом питания моллюсков.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20974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водоёмов особенно опасно для пресноводных моллюсков, которые чувствительны к качеству воды. Сохранение чистых рек, озёр и прудов помогает поддерживать их численность и разнообразие.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520974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зона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берегов и осушение территорий лишают моллюсков укрытий и мест для размножения. Прибрежная растительность защищает почву и создаёт более устойчивые условия для жизни.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823199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Осторожный сбор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раковин и отлов редких видов снижают их численность, особенно если популяция небольшая. Бережное отношение к природе помогает сохранить редких моллюсков для будущих поколений.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23199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беззащитны моллюски, живущие в пресной воде и небольших замкнутых водоёмах. Им труднее расселяться и восстанавливать численность после изменения среды.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моллюсков и их мест обитания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Моллюски: разнообразие, приспособления и значение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 — древняя и очень разнообразная группа беспозвоночных. Их строение, питание и дыхание тесно связаны со средой обитания, а роль в природе и жизни человека очень велика.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2026-05-31T20:04:58Z</dcterms:created>
  <dcterms:modified xsi:type="dcterms:W3CDTF">2026-05-31T20:04:58Z</dcterms:modified>
</cp:coreProperties>
</file>