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Членистоногие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успешная группа животных на Земле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членистоногие встречаются почти везде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освоили воду, сушу, почву и даже воздушную среду. Их успех связан с прочным покровом, подвижными конечностями, быстрым размножением и очень разным питанием.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типа Членистоногие основных признака строения, которые помогают выживать в разных условиях.
</a:t>
            </a:r>
            <a:endParaRPr lang="en-US" sz="2525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признаки делают группу особенно приспособленной к жизни в разных средах и позволяют ей постоянно расти и расселяться.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сведений о типе Членистоногие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тело членистоногих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общее строение связано с ростом и образом жизни разных групп.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 и линька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60447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Хитиновая оболочка защищает тело от высыхания, травм и многих врагов, но не может растягиваться вместе с животным, поэтому рост становится возможным только после её замены.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8725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покров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65442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линьки старая оболочка сбрасывается, а новая некоторое время остаётся мягкой. В этот момент членистоногие особенно беззащитны, потому что не могут быстро защищаться.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623721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уязвимости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970428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нужна не только для увеличения размеров тела, но и для обновления некоторых частей, например повреждённых конечностей у ракообразных, что помогает им выживать и сохранять подвижность.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728707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линьки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типа Членистоногие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доли основных групп по числу видов. В реальности внутри каждой группы есть огромное разнообразие форм, размеров и способов жизни.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резко превосходят остальные группы по численности видов и определяют общий облик типа.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 о разнообразии членистоногих
</a:t>
            </a:r>
            <a:endParaRPr lang="en-US" sz="7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групп членистоногих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группы похожи и чем отличаются по строению и среде жизни.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ног, наличие усиков и место обитания помогают быстро отличать группы друг от друга.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признаков основных групп членистоногих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77911"/>
            <a:ext cx="350400" cy="3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289349"/>
            <a:ext cx="350400" cy="35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00787"/>
            <a:ext cx="350400" cy="35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47413"/>
            <a:ext cx="350400" cy="2803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самая большая группа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насекомого обычно состоит из головы, груди и брюшка. Такое строение помогает разделить функции: на голове находятся органы чувств и рот, а движения обеспечивают грудные отделы.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ног и 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груди расположены три пары ног, а у многих видов есть одна или две пары крыльев. Это позволяет не только бегать и прыгать, но и быстро перемещаться в воздухе.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 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помогают насекомым ощущать запахи, прикосновения и движения воздуха. Благодаря им они находят пищу, партнёров и безопасные укрытия даже в сложной среде.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разные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насекомым относятся бабочки, жуки, мухи, пчёлы, муравьи и кузнечики. Несмотря на внешние различия, всех их объединяет общий план строения и сходные основные признаки.
</a:t>
            </a:r>
            <a:endParaRPr lang="en-US" sz="9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Паукообразные: хищники суши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усиков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паукообразных четыре пары ног и нет усиков, поэтому они ориентируются с помощью чувствительных волосков, глаз и осязания. Такое строение удобно для жизни на суше.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210344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пауков есть железы, вырабатывающие паутину. Она помогает ловить добычу, строить убежища и защищать кокон с потомством, а у некоторых видов служит даже для расселения.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060689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 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могут быть паразитами на животных и человеке, а некоторые из них переносят заболевания. Поэтому паукообразные важны не только как хищники, но и как потенциально опасные виды.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Ракообразные: жители воды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ракообразных живёт в морях и пресных водоёмах, где вода помогает им дышать и передвигаться. Для многих видов это основная и наиболее удобная среда обитания.
</a:t>
            </a:r>
            <a:endParaRPr lang="en-US" sz="1061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ракообразных две пары усиков, прочный панцирь и жабры для дыхания. Эти признаки помогают защищаться, чувствовать окружающую среду и получать кислород в воде.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речной рак, краб, креветка и дафния. Они сильно отличаются по размеру и образу жизни, но сохраняют общие черты строения.
</a:t>
            </a:r>
            <a:endParaRPr lang="en-US" sz="11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водоёмах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входят во многие пищевые цепи и служат кормом для рыб и других животных. Одновременно они сами могут быть хищниками, падальщиками или фильтраторами.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и жизнь в почве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544695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чаще всего держатся во влажных местах: под камнями, корой деревьев и в лесной подстилке. Здесь им легче сохранять влагу и прятаться от хищников, а узкое тело помогает двигаться среди щелей и комков почвы.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100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обитатели
</a:t>
            </a:r>
            <a:endParaRPr lang="en-US" sz="11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16684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многоножек состоит из большого числа похожих сегментов, и на многих из них расположены ноги. Благодаря этому они быстро пробираются через листья, рыхлую землю и тесные ходы, почти не застревая.
</a:t>
            </a:r>
            <a:endParaRPr lang="en-US" sz="936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159088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сегментов — много ног
</a:t>
            </a:r>
            <a:endParaRPr lang="en-US" sz="11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88660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многоножек питается опавшими листьями, гниющими остатками растений и грибами. Некоторые виды охотятся на мелких животных. Такой рацион помогает им находить пищу там, где живёт мало крупных организмов.
</a:t>
            </a:r>
            <a:endParaRPr lang="en-US" sz="936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031065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питание
</a:t>
            </a:r>
            <a:endParaRPr lang="en-US" sz="11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60637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Перерабатывая растительные остатки, многоножки ускоряют образование перегноя и возвращают вещества в почву. Поэтому они незаметно поддерживают круговорот веществ и помогают лесной экосистеме работать без сбоев.
</a:t>
            </a:r>
            <a:endParaRPr lang="en-US" sz="936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903042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почвы
</a:t>
            </a:r>
            <a:endParaRPr lang="en-US" sz="11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 поведение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активных видов сильнее развиты зрение, обоняние и осязание: это помогает быстрее находить пищу, партнёра и укрытие.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высокий уровень чувствительности характерен для подвижных групп, которым нужно быстро реагировать на изменения среды и опасность.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школьному курсу биологии; качественная шкала 1–5
</a:t>
            </a:r>
            <a:endParaRPr lang="en-US" sz="7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828362"/>
            <a:ext cx="357600" cy="286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807781"/>
            <a:ext cx="357600" cy="31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333" y="1787915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787915"/>
            <a:ext cx="357600" cy="35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питание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21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наземных членистоногих газообмен происходит через трахеи или книжные лёгкие. Такие органы позволяют получать кислород прямо из воздуха и эффективно жить на суше, где вода доступна не всегда.
</a:t>
            </a:r>
            <a:endParaRPr lang="en-US" sz="1102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21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видов дыхание обычно связано с жабрами. Они извлекают кислород, растворённый в воде, поэтому хорошо приспособлены к жизни в морях, озёрах, реках и других водоёмах.
</a:t>
            </a:r>
            <a:endParaRPr lang="en-US" sz="1108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и фильтраторы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членистоногих есть виды, поедающие листья, семена, водоросли и мелкие частицы пищи. Такие формы особенно важны в водных и наземных экосистемах, где они перерабатывают большое количество органики.
</a:t>
            </a:r>
            <a:endParaRPr lang="en-US" sz="993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паразиты и падальщики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членистоногие охотятся, питаются кровью или разлагающимися остатками. Разные способы питания помогли группе освоить почти все экологические ниши и жить рядом с самыми разными организмами.
</a:t>
            </a:r>
            <a:endParaRPr lang="en-US" sz="9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 жизни членистоногих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жизненный цикл и два основных варианта развития у насекомых.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0" y="1311375"/>
            <a:ext cx="785785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вред членистоногих для человека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Оценивать членистоногих нужно по конкретному виду: один и тот же тип включает и полезных помощников, и опасных вредителей.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одни членистоногие помогают человеку, а другие требуют защиты посевов, жилья и здоровья.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в природе и экосистемах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строители круговорота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лесной подстилке и почве членистоногие дробят опавшие листья, древесные остатки и другие органические материалы. После их работы вещества быстрее возвращаются в почву, а растения получают новые питательные элементы. Это делает экосистему более устойчивой и живой.
</a:t>
            </a:r>
            <a:endParaRPr lang="en-US" sz="974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 многих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рачки, насекомые и их личинки становятся добычей птиц, рыб, земноводных и даже млекопитающих. Благодаря этому членистоногие соединяют разные уровни пищевой цепи. Если их становится меньше, сразу меняется питание многих животных.
</a:t>
            </a:r>
            <a:endParaRPr lang="en-US" sz="1006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на цветах
</a:t>
            </a:r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пчёлы, бабочки и другие насекомые перелетают с цветка на цветок, они переносят пыльцу и помогают растениям образовывать семена и плоды. Для луга, сада и сельскохозяйственных полей это особенно важно, потому что урожай зависит от такого невидимого труда.
</a:t>
            </a:r>
            <a:endParaRPr lang="en-US" sz="9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членистоногие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заселяют даже очень сухие и очень влажные места, а некоторые виды живут почти незаметно под землёй и в опаде.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суши связано с огромным числом наземных насекомых, но водные и почвенные формы тоже играют важную экологическую роль.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школьному курсу биологии; доли условные
</a:t>
            </a:r>
            <a:endParaRPr lang="en-US" sz="7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членистоногих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 некоторые другие насекомые переносят пыльцу между цветками. Благодаря этому многие культурные растения лучше завязывают плоды, а урожай в садах и на полях становится выше.
</a:t>
            </a:r>
            <a:endParaRPr lang="en-US" sz="1112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получают от пчёл мёд и воск, а от тутового шелкопряда — шёлк. Эти продукты известны очень давно и остаются ценными в быту, ремесле и промышленности.
</a:t>
            </a:r>
            <a:endParaRPr lang="en-US" sz="1214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4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Раков, креветок и некоторых других ракообразных употребляют в пищу. Они входят в кулинарные традиции многих стран и считаются важным источником белка.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членистоногие полезны. В сельском хозяйстве приходится защищать урожай от насекомых-вредителей и контролировать виды, которые могут переносить инфекции или портить продукты хранения.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членистоногих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полёты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способны перелетать на большие расстояния, особенно когда ищут новые места для питания и размножения. Крылья сделали их одними из самых подвижных животных на суше и в воздухе.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210344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Паутинная 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создают паутину, которая отличается большой прочностью и упругостью. Они используют её не только для ловли добычи, но и для строительства укрытий, переноски яиц и передвижения.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060689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 разделением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 пчёлы живут в сложных сообществах, где у каждого есть своя роль. Такое поведение помогает им строить гнёзда, защищать потомство и успешно добывать пищу вместе.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50" y="2815605"/>
            <a:ext cx="8422800" cy="1891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01252" y="1113813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успех через разнообразие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2312643" y="1823135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стали самым многочисленным типом животных благодаря прочному покрову, членистым конечностям и умению приспосабливаться к самым разным условиям. Они незаметно поддерживают жизнь на Земле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2026-05-31T20:40:39Z</dcterms:created>
  <dcterms:modified xsi:type="dcterms:W3CDTF">2026-05-31T20:40:39Z</dcterms:modified>
</cp:coreProperties>
</file>