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5525" y="179972"/>
            <a:ext cx="54564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СПП с обстоятельственными придаточными уступки
</a:t>
            </a:r>
            <a:endParaRPr lang="en-US" sz="3689" dirty="0"/>
          </a:p>
        </p:txBody>
      </p:sp>
      <p:sp>
        <p:nvSpPr>
          <p:cNvPr id="5" name="Text 1"/>
          <p:cNvSpPr txBox="1"/>
          <p:nvPr/>
        </p:nvSpPr>
        <p:spPr>
          <a:xfrm>
            <a:off x="6396350" y="4798800"/>
            <a:ext cx="2578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25525" y="1837450"/>
            <a:ext cx="40818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Разбираем, как передать действие, несмотря на помеху.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421" y="914025"/>
            <a:ext cx="3704408" cy="36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придаточные уступки в 9 классе
</a:t>
            </a:r>
            <a:endParaRPr lang="en-US" sz="2587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понимать сложные предложения, уверенно ставить запятые и точнее передавать смысл в учебных и жизненных текстах. Уступка часто показывает контраст между препятствием и результатом, поэтому она важна для грамотной речи и итоговой работы по русскому языку.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выражает придаточное уступки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85731" y="1502050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Препятствие есть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Придаточное уступки сообщает о помехе, которая должна была помешать действию, но не смогла его остановить.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5731" y="2344638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«несмотря на это»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 таких конструкций легко заменить словами «несмотря на это»: препятствие признаётся, но результат всё равно наступает.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85731" y="3187225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сохраняется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этого типа важно не само затруднение, а то, что действие главной части всё же происходит.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5731" y="4053800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Холодно, но прогулка состоялась; времени мало, но задание выполнили; путь трудный, но команда дошла до цели.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851149"/>
            <a:ext cx="3563700" cy="14412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средства связи в придаточных уступки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самые употребительные средства связи и их смысл.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средства показывают препятствие, которое не отменяет действие главной части.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«СПП с обстоятельственными придаточными уступки»
</a:t>
            </a:r>
            <a:endParaRPr lang="en-US" sz="78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придаточное уступки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 анализа сложного предложения.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811" y="808175"/>
            <a:ext cx="3703629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хотя в простых и книжных примерах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400850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привычный союз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хотя чаще всего вводит придаточное уступки и легко узнаётся в устной и письменной речи.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403681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возможных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Придаточная часть может стоять перед главной или после неё: смысл уступки при этом не меняется.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3406506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действия вопреки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примерах с хотя действие продолжается даже тогда, когда есть усталость, дождь, темнота или другое препятствие.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несмотря на то что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700912"/>
            <a:ext cx="38031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Составной союз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то что пишется раздельно и состоит из четырёх слов, поэтому его важно запоминать как цельную связку.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3027177"/>
            <a:ext cx="38031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предлогом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несмотря на без придаточной части — это предлог, а не союз: оно не вводит сложноподчинённое предложение.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29950" y="1700912"/>
            <a:ext cx="38031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союз особенно часто встречается в учебных текстах, сообщениях и более официальных высказываниях, где нужен точный смысл.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средства уступки встречаются чаще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какие конструкции чаще встречаются в учебных примерах.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используется чаще всего, а составные и усилительные конструкции помогают точнее передавать оттенки смысла.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теме; распределение условное, для наглядности
</a:t>
            </a:r>
            <a:endParaRPr lang="en-US" sz="80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Союзные слова как ни и сколько ни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0700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как ни показывает сильное старание или усилие, которое не меняет итог: действие остаётся прежним.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03950" y="261378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помогают передать упорство, настойчивость и ситуацию, когда препятствие оказывается сильнее ожиданий, но не отменяет сам факт действия.
</a:t>
            </a:r>
            <a:endParaRPr lang="en-US" sz="1195" dirty="0"/>
          </a:p>
        </p:txBody>
      </p:sp>
      <p:sp>
        <p:nvSpPr>
          <p:cNvPr id="12" name="Text 4"/>
          <p:cNvSpPr txBox="1"/>
          <p:nvPr/>
        </p:nvSpPr>
        <p:spPr>
          <a:xfrm>
            <a:off x="5114025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ни подчёркивает повторяемость попыток, но результат всё равно не изменяется, несмотря на многократные действия.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788088"/>
            <a:ext cx="3408600" cy="12581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придаточной части в предложении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основные варианты расположения придаточной части и их особенности.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частей может меняться, но смысл уступки сохраняется во всех вариантах.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«СПП с обстоятельственными придаточными уступки»
</a:t>
            </a:r>
            <a:endParaRPr lang="en-US" sz="78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в СПП с уступкой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9621" y="150205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перед придаточной частью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СПП с уступкой придаточная часть обычно отделяется запятой от главной. Это правило действует независимо от того, стоит ли зависимая часть в начале или в конце предложения.
</a:t>
            </a:r>
            <a:endParaRPr lang="en-US" sz="1158" dirty="0"/>
          </a:p>
        </p:txBody>
      </p:sp>
      <p:sp>
        <p:nvSpPr>
          <p:cNvPr id="11" name="Text 3"/>
          <p:cNvSpPr txBox="1"/>
          <p:nvPr/>
        </p:nvSpPr>
        <p:spPr>
          <a:xfrm>
            <a:off x="579621" y="267680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союзы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союзе «несмотря на то что» запятая ставится перед всем союзом. Такая конструкция часто встречается в книжной речи и помогает ясно показать, что препятствие не остановило действие.
</a:t>
            </a:r>
            <a:endParaRPr lang="en-US" sz="1158" dirty="0"/>
          </a:p>
        </p:txBody>
      </p:sp>
      <p:sp>
        <p:nvSpPr>
          <p:cNvPr id="12" name="Text 4"/>
          <p:cNvSpPr txBox="1"/>
          <p:nvPr/>
        </p:nvSpPr>
        <p:spPr>
          <a:xfrm>
            <a:off x="579621" y="385155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с ни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конструкциях «как ни» и «сколько ни» запятая тоже отделяет придаточную часть от главной. Она помогает увидеть границу частей и правильно передать смысл уступки.
</a:t>
            </a:r>
            <a:endParaRPr lang="en-US" sz="118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спутать уступку с другими придаточными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разные придаточные отвечают на разные смысловые вопросы и по-разному связывают части сложного предложения.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Уступка отличается тем, что главное действие совершается несмотря на помеху, а не из-за неё и не при условии её наличия.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синтаксису русского языка; классификация по смысловым вопросам.
</a:t>
            </a:r>
            <a:endParaRPr lang="en-US" sz="7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811" y="808175"/>
            <a:ext cx="3703629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Уступка и противопоставление в речи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Похожий контраст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в простом предложении с «но», и в СПП с «хотя» есть контраст между ожиданием и результатом. Однако средство связи в них разное, поэтому и смысловая связь устроена по-разному.
</a:t>
            </a:r>
            <a:endParaRPr lang="en-US" sz="1072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точная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«хотя» прямо указывает на препятствие, которое не помешало действию. Поэтому такая конструкция точнее показывает, почему результат оказался неожиданным.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выразительность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СПП с уступкой звучит более связно и выразительно, особенно в текстах о преодолении трудностей. Оно помогает не просто сопоставить факты, а показать их внутреннюю связь.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180000" y="3998337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 контексте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важно замечать, что уступка не спорит с фактом, а подчеркивает его неожиданность. Именно это делает высказывание более точным и убедительным.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придаточное уступки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смысла, союза и роли придаточной части в сложном предложении.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766" y="1596471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1334" y="3129007"/>
            <a:ext cx="442575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52137" y="1681993"/>
            <a:ext cx="559500" cy="447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7028" y="3117266"/>
            <a:ext cx="50580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темы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запятой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 поставить запятую перед «хотя» или перед союзом «несмотря на то что». Из-за этого граница между частями предложения становится неясной, а смысл читается труднее.
</a:t>
            </a:r>
            <a:endParaRPr lang="en-US" sz="913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написании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Составной союз «несмотря на то что» нужно писать раздельно и без изменений. Ошибка в написании может привести к неверному разбору и потере смысла.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со значением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уступку принимают за причину. Но если действие происходит вопреки помехе, это не объяснение, а именно уступительное значение, которое нужно определить по смыслу.
</a:t>
            </a:r>
            <a:endParaRPr lang="en-US" sz="95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надёжный способ избежать ошибок — задать вопрос: действие произошло вопреки чему? Если ответ указывает на помеху, перед вами придаточное уступки.
</a:t>
            </a:r>
            <a:endParaRPr lang="en-US" sz="98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856390"/>
            <a:ext cx="3563700" cy="14307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учебных примеров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союзное средство помогает определить смысл уступки в предложении.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случаях главное действие сохраняется, а придаточная часть называет препятствие, которое не отменяет результат.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составленные по модели СПП с придаточными уступки.
</a:t>
            </a:r>
            <a:endParaRPr lang="en-US" sz="84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смысла уступки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схема помогает быстрее понять, почему уступка вызывает ощущение неожиданности и делает текст более выразительным.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уступки строится на разрыве между ожидаемым исходом и реальным результатом, который всё же наступает.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модель анализа СПП с уступкой.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Уступка в учебных и художественных текстах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700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уступки помогают точно показать, что действие произошло не благодаря обстоятельствам, а вопреки им. Поэтому они часто нужны там, где важно передать напряжённую ситуацию.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396734" y="1700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художественном тексте такие конструкции подчёркивают настойчивость, смелость и ответственность персонажа. Читатель лучше видит, что герой не отступает перед трудностью.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396741" y="2975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автору важно показать преодоление, конструкция с уступкой звучит убедительнее простого перечисления фактов. Она делает фразу более точной и запоминающейся.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2975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ясность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уступка делает изложение более строгим и понятным. Она помогает связать причину помехи и результат действия в одном предложении.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 теме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50700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вопроса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Придаточное уступки легко узнать по смыслу «вопреки чему?». Если зависимая часть называет помеху, а главное действие всё равно происходит, перед вами именно такая конструкция.
</a:t>
            </a:r>
            <a:endParaRPr lang="en-US" sz="1158" dirty="0"/>
          </a:p>
        </p:txBody>
      </p:sp>
      <p:sp>
        <p:nvSpPr>
          <p:cNvPr id="12" name="Text 3"/>
          <p:cNvSpPr txBox="1"/>
          <p:nvPr/>
        </p:nvSpPr>
        <p:spPr>
          <a:xfrm>
            <a:off x="834475" y="25958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обязательна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придаточная часть отделяется запятой от главной. Это правило особенно важно при составных союзах и в предложениях, где придаточная часть стоит в начале.
</a:t>
            </a:r>
            <a:endParaRPr lang="en-US" sz="1158" dirty="0"/>
          </a:p>
        </p:txBody>
      </p:sp>
      <p:sp>
        <p:nvSpPr>
          <p:cNvPr id="13" name="Text 4"/>
          <p:cNvSpPr txBox="1"/>
          <p:nvPr/>
        </p:nvSpPr>
        <p:spPr>
          <a:xfrm>
            <a:off x="4940975" y="14030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союзы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используются «хотя», «несмотря на то что», «как ни», «сколько ни». Эти средства помогают связать препятствие и результат в одном сложном предложении.
</a:t>
            </a:r>
            <a:endParaRPr lang="en-US" sz="1196" dirty="0"/>
          </a:p>
        </p:txBody>
      </p:sp>
      <p:sp>
        <p:nvSpPr>
          <p:cNvPr id="14" name="Text 5"/>
          <p:cNvSpPr txBox="1"/>
          <p:nvPr/>
        </p:nvSpPr>
        <p:spPr>
          <a:xfrm>
            <a:off x="5126325" y="2691062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можно сказать «действие произошло несмотря на помеху», значит, перед вами уступка. Такой способ проверки помогает быстро определить тип придаточной части.
</a:t>
            </a:r>
            <a:endParaRPr lang="en-US" sz="115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Уступка: помеха не мешает результату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СПП с придаточными уступки показывают, что действие совершается вопреки препятствию. Умение распознавать такие конструкции помогает правильно ставить знаки препинания и делать речь точной и выразительной.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2026-05-29T06:58:20Z</dcterms:created>
  <dcterms:modified xsi:type="dcterms:W3CDTF">2026-05-29T06:58:20Z</dcterms:modified>
</cp:coreProperties>
</file>