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окружающий мир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рядом с природой и зависим от неё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окружающий мир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Окружающий мир начинается прямо рядом с нами — дома, во дворе, в школе и в парке. Наши ежедневные привычки влияют на чистоту, порядок и удобство для всех живых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1532833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50" y="2435735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окружающего мира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природе относятся деревья, реки, небо, животные и растения. Она бывает живой и неживой, но всё её разнообразие связано между собой и влияет на жизнь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живут, учатся, работают и отдыхают в окружающем мире. Мы строим дома, дороги и школы, а ещё заботимся о том, чтобы рядом было безопасно и удобно.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окружающий мир входят не только лес и поле, но и привычные места: дом, двор, улица, магазин и школа. Всё это помогает человеку жить каждый день.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улица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мосты, площадки и здания тоже часть окружающего мира. Они появились благодаря труду людей и должны служить долго, не мешая природе и живым существам.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Созданное человеком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дышит воздухом каждый миг, даже когда не замечает этого. Если воздух чистый, легче бегать, играть и учиться. Поэтому деревья и парки особенно важны.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воды человек не может жить, а растения не могут расти. Мы пьём воду, готовим еду и умываемся каждый день, поэтому беречь её очень важно.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еда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продукты человек получает от растений и животных. Хлеб, овощи, фрукты, молоко и яйца появляются благодаря природе, труду людей и заботе о земле.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помогают друг другу. Люди используют её богатства, а сами должны защищать леса, реки и животных, чтобы мир оставался красивым и живым.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природа даёт людям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парки и луга делают воздух свежее и приятнее. Когда вокруг много зелени, человеку легче дышать, гулять и отдыхать после учёбы или работы.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Полезную пищу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человеку овощи, фрукты, ягоды и зерно. Животные дают молоко, мясо и яйца. Всё это помогает людям расти, учиться и быть сильными.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древесины делают бумагу, мебель и разные полезные вещи. Из природных материалов люди строят дома, изготавливают одежду и создают предметы, которые нужны каждый день.
</a:t>
            </a:r>
            <a:endParaRPr lang="en-US" sz="1306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поля и сады радуют глаз и дарят спокойствие. В природе можно гулять, играть, слушать птиц и набираться сил после насыщенного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природы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посадить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люди сажают деревья и цветы. Новые растения украшают двор, очищают воздух и становятся домом для птиц и насекомых.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убрать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прогулок и после игр важно собирать мусор, не оставлять его на земле и пользоваться урнами. Так вокруг остаётся чисто и приятно.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—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полезно выключать свет, закрывать кран и аккуратно обращаться с вещами. Маленькие привычки помогают природе не меньше больших дел.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может вредить природе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бутылки и упаковки, оставленные на траве, портят вид леса и могут навредить животным. Звери и птицы часто принимают мусор за еду и заболевают.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пыль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жечь мусор или сильно загрязнять воздух, становится трудно дышать людям, птицам и зверям. Дым закрывает небо, а пыль оседает на листьях и земле.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реки и ручьи попадает грязь, вода становится опасной для рыб, растений и людей. В таком месте уже нельзя спокойно пить, купаться и жить.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ветки, рвать цветы и топтать траву, растениям трудно расти дальше. Из-за этого исчезают укрытия и корм для насекомых, птиц и других животных.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мальчики и девочки играют на чистой площадке, а рядом растут кусты и молодые деревья. Здесь удобно бегать, но важно не ломать ветки и не оставлять после себя мусор. Тогда двор остаётся красивым для всех.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тропинки ведут к клумбам и скамейкам, а птицы поют над головами прохожих. Люди отдыхают, читают и гуляют с детьми. Если беречь газоны и не шуметь слишком громко, парк станет ещё приятнее.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школы можно посадить цветы, поставить кормушку и сохранить чистые дорожки. Ученики видят, как рядом с домами и зданиями живёт зелёный мир. Так становится понятно: забота о природе начинается с обычного двора.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уголок природы
</a:t>
            </a:r>
            <a:endParaRPr lang="en-US" sz="1541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двор и парк становятся уютными
</a:t>
            </a:r>
            <a:endParaRPr lang="en-US" sz="24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25" y="1532833"/>
            <a:ext cx="33705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так важна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пить, умываться, готовить еду и поддерживать здоровье. Без неё человеку трудно жить, а организм быстро устает и начинает болеть.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из воды силу для роста. Если дождей мало и земля сухая, цветы вянут, а овощи и фрукты растут хуже.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Рыбам, птицам и зверям тоже нужна вода. Они пьют её, живут возле рек и озёр и находят там пищу и прохладу в жаркий день.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животных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Ручьи, реки и озёра нужно защищать от мусора и грязи. Если экономить воду и не загрязнять её, она долго будет помогать людям и природе.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водоёмы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у нас одна, поэтому воздух нужно беречь каждый день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помогает людям дышать свободно, играть на улице и не болеть от дыма и пыли.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дерево даёт тень, а под ним распускаются яркие цветы и прячутся птички. Рядом можно увидеть бабочек и жуков: им здесь удобно искать нектар, отдыхать и прятаться от ветра.
</a:t>
            </a:r>
            <a:endParaRPr lang="en-US" sz="119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остров в парке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зелёном лугу трава качается от лёгкого ветра, а цветы тянутся к солнцу. Над ними кружат пчёлы, а птицы ищут семена и насекомых. Такой уголок природы словно маленький дом для многих живых существ.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Луг, где всем хватает места
</a:t>
            </a:r>
            <a:endParaRPr lang="en-US" sz="1531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растут яблони, кусты и цветы. Деревья дают плоды, а их ветви становятся удобным местом для гнёзд. Здесь природа не только красивая, но и очень полезная для людей и животных.
</a:t>
            </a:r>
            <a:endParaRPr lang="en-US" sz="113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 угощением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зелёные помощники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парках птицы ищут семена, крошки и воду. Им нужны тихие места для гнёзд, поэтому шум и мусор делают жизнь пернатых намного труднее.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Белкам нужны деревья, чтобы прыгать с ветки на ветку и прятать запасы. Если в парке чисто и спокойно, зверькам легче находить корм и безопасный уголок.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любимцы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и собаки живут рядом с человеком, но тоже нуждаются в заботе. Им важны еда, вода, уход и добрые руки, а не громкий шум и беспорядок.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другие насекомые помогают растениям. Им нужны цветы, чистый воздух и бережное отношение, иначе им становится трудно жить и выполнять свою важную работу.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животных и растения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 живое существо и не мешать ему. Птенцов, гнёзда, бабочек и редкие цветы лучше просто наблюдать, не трогая руками.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природу чистой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прогулки нужно убрать мусор и унести его с собой. Тогда растения не пострадают, а животные не найдут в траве опасные для них предметы.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место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идти тихо, не ломать ветки и не рвать растения без нужды. Так лес, луг и берег остаются безопасными для животных и красивыми для людей.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 дворе стоят урны, на дорожках нет бумажек, а клумбы не затоптаны, место сразу становится приятнее. Дети могут играть спокойно, а взрослым легче видеть порядок и заботу о доме.
</a:t>
            </a:r>
            <a:endParaRPr lang="en-US" sz="115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радует всех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возле скамейки лежат пластиковые бутылки и пакеты, двор выглядит печально и неуютно. Мусор мешает гулять, а ещё может навредить птицам и животным, которые ищут там еду.
</a:t>
            </a:r>
            <a:endParaRPr lang="en-US" sz="109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уголок портит вид
</a:t>
            </a:r>
            <a:endParaRPr lang="en-US" sz="153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пластик, стекло и остатки еды лучше выбрасывать по отдельности, если рядом есть нужные контейнеры. Так чистота поддерживается легче, а мусора становится меньше на улицах и во дворах.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начинается с простого
</a:t>
            </a:r>
            <a:endParaRPr lang="en-US" sz="121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чистота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экономия ресурсов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без лишних 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после умывания и короткий душ помогают не тратить воду зря. Сэкономленная вода остаётся для растений, животных и для нужных дел в семье.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 делу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комнате никого нет, свет лучше выключить. Такая привычка не требует усилий, но помогает беречь электричество и делает дом более аккуратным и разумным.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вещи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стоит брать только тогда, когда он действительно нужен, а вещи использовать бережно. Это уменьшает отходы и помогает природе, потому что на всё затрачиваются ресурсы.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времена года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просыпается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тает снег, появляются первые листья и цветы, а птицы возвращаются домой. Природа словно зевает после сна и начинает быстро оживать.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зелени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много света, тепла и зелёных красок. Люди гуляют дольше, а растения растут особенно быстро, потому что им хватает солнца и дождей.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с листьями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опадают. В это время природа становится тише, а люди надевают более тёплую одежду и готовятся к холодам.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холодно, часто идёт снег, а многие растения отдыхают до весны. Человек тоже меняет занятия и выбирает тёплые куртки, шапки и варежки.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увидеть белые облака, днём — яркое солнце, а к вечеру — серые тучи. Ребёнок с блокнотом замечает такие изменения и учится сравнивать погоду без скуки и спешки.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 каждый день
</a:t>
            </a:r>
            <a:endParaRPr lang="en-US" sz="151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слышно, как прыгают воробьи, а на влажной земле видны маленькие следы. Если смотреть внимательно, можно понять, кто приходил сюда ранним утром и чем он, наверное, занимался.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следы на дорожке
</a:t>
            </a:r>
            <a:endParaRPr lang="en-US" sz="153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ветках появляются почки, летом крона густеет, а осенью листья становятся золотыми. Наблюдая за деревьями, ребёнок лучше понимает, как природа живёт по своим законам.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рассказывают о сезоне
</a:t>
            </a:r>
            <a:endParaRPr lang="en-US" sz="130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природой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природе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 нужно кричать и громко включать музыку. Тихий голос помогает не пугать животных и даёт возможность услышать птиц, ветер и шорох листьев.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нельзя оставлять пакеты, бутылки и другой мусор. Чистая вода нужна не только людям, но и рыбам, насекомым и растениям у берега.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 огнём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можно разводить только со взрослыми и в разрешённом месте. Огонь без присмотра опасен для леса, животных и самих людей.
</a:t>
            </a:r>
            <a:endParaRPr lang="en-US" sz="16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ветки и гнёзда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ломать ветки, трогать птичьи гнёзда и хватать детёнышей животных. Природа становится дружелюбнее, когда к ней относятся бережно и внимательно.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богатства природы — воздух, вода и почва — нужно беречь каждый день.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них люди, растения и животные не смогут жить долго и спокойно. Поэтому даже простые привычки человека влияют на будущее Земли.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«Окружающий мир»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жить дружно с природой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человек связаны каждый день. Если мы бережём воду, воздух, растения и животных, то наш общий дом остаётся красивым, чистым и добрым для всех.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2026-05-25T18:52:00Z</dcterms:created>
  <dcterms:modified xsi:type="dcterms:W3CDTF">2026-05-25T18:52:00Z</dcterms:modified>
</cp:coreProperties>
</file>