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скромного поселения до великой империи Средиземноморья.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путь к мировой державе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753 года до н.э. братья Ромул и Рем основали Рим на семи холмах. Город располагался у важных торговых путей и соседствовал с латинами, этрусками и сабинянами, что определило его дальнейшее развитие.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основания Рима и его окружение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и первые правители Рима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правители Рима были этрусками, включая Тарквиния Древнего, Сервия Туллия и Тарквиния Гордого, что отразило этрусское культурное влияние в управлении.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передали римлянам основы письма, религиозных обрядов и военного строя, что стало фундаментом для дальнейшего развития Рима как государства.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VIII–VI вв. до н.э. этруски оказали ключевое влияние, научив жителей Рима строительству городов, храмов и дорог, что сформировало основы инфраструктуры.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Республике. Первые законы и управление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XII таблиц, созданные около 450 года до н.э., стали первым письменным сводом, обеспечив равенство и порядок в обществе.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состоял из старейшин, которые консультировали магистратов и влияли на важные решения, укрепляя систему сдержек и противовесов.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509 году до н.э. был свергнут последний царь, и Рим стал республикой с выборными магистратами и Сенатом, что изменило форму власти.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Должность двух консулов была введена для разделения власти и избиралась ежегодно для руководства республикой и армией.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завоевания в Италии: расширение границ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расширения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начал военные походы против соседних племен латинов и сабинов, постепенно преобразуясь в региональную силу. Это укрепляло влияние города и создавалось пространство для роста.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Завоёванные территории получали статус союзников, что помогло римлянам обеспечить защиту и присутствие в различных регионах, укрепляя оборону и экономическое могущество.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Самнитские войны и укрепление власти в Италии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343 г.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Самнитских войн — противостояние с воинственными племенами Самнитов за контроль центральной Италии и важные торговые пути.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321 г.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терпят поражение в битве при Кауне, но сохраняют решимость и продолжают военную кампанию против Самнитов.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290 г.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Конечная победа Рима в Самнитских войнах укрепляет его влияние и завершается закреплением союза с рядом италийских народов.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290 г.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контроля над Южной Италией и развитие прочных союзнических отношений для дальнейшего расширения Римского государства.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царя Пирра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280 году до н.э. эпирский царь Пирр вторгся в Италию, поддержанный греческими городами. Его война с Римом ознаменовалась применением боевых слонов — редкости в регионе.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битвы и поражения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дважды терпели поражения от Пирра, например, в битве при Гераклее и Аускуле, несмотря на упорство и стойкость своих войск.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Пирра и укрепление Рима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275 году до н.э. Пирр вынужден отступить, не сумев взять Рим. После этого контроля под властью Рима оказались латинские и греческие города южной Италии.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 Пирром и окончание завоевания Италии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италийских народов и начало провинций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административные провинции, управляемые римскими чиновниками, что стало новым этапом в организации государственных территорий.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Пирром Рим получил контроль над греческими поселениями южной Италии, такими как Тарент и Сиракузы, усилив своё влияние на регион.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латинского языка и римской культуры способствует формированию смешанной элиты из италийских народов и римлян.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4144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6603" y="1730288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1923" y="1730288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 пределы Италии: противостояние с Карфагеном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64464" y="2370925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— мощная морская держава, контролировавшая важные торговые пути в Средиземном море, что вызвало конкуренцию с Римом.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58681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начал наращивать военный флот и численность армии, чтобы противостоять карфагенскому влиянию и защитить свои интересы.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402135" y="2370902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Напряжённость между Римом и Карфагеном усилилась из-за контроля над территориями и торговлей, что подготовило почву для будущих войн.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война ознаменовалась вторжением Ганнибала и легендарными боями, а третья окончилась разрушением Карфагена и окончательным установлением римского господства.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Пунические войны: битва с Карфагеном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конфликты между Римом и Карфагеном начались с борьбы за Сицилию, которая переросла в затяжные Пунические войны за власть в Западном Средиземноморье.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островов: ключ к морскому господству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Карфагеном Рим включил в свою состав Сицилию, Сардинию и Корсику. Эти острова стали стратегическими опорными пунктами, укрепив контроль над Средиземным морем и обеспечив безопасность важных торговых маршрутов.
</a:t>
            </a:r>
            <a:endParaRPr lang="en-US" sz="827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 запад: Испания и Галлия в орбите Рима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властью Рима оказались обширные территории Испании и Южной Галлии. Введение римских законов и создание военных поселений способствовали быстрому распространению латинского языка и римской культуры среди местного населения.
</a:t>
            </a:r>
            <a:endParaRPr lang="en-US" sz="825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административная система провинций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управления такими обширными землями была создана система провинций, где римские сенаторы и чиновники следили за порядком и сбором налогов. Это позволило эффективно контролировать территории и укреплять власть Рима в Западном Средиземноморье.
</a:t>
            </a:r>
            <a:endParaRPr lang="en-US" sz="801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и управление провинциями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перемены в жизни Рима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крестьянские семьи часто теряли свои земли, которые скупали богатые патриции, углубляя экономическое неравенство.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привели к массовому притоку рабов, что усилило социальное расслоение между богатыми и бедными слоями общества.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стало основой сельского хозяйства и бытового труда, что снижало роль свободных граждан в экономике.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малоимущие граждане увеличились, создавая напряженность и стимулируя общественные конфликты в Риме.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следствия новых завоеваний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латифундии, принадлежащие немногим семьям, обеспечивались трудом рабов, что снижало роль мелких землевладельцев.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из Испании и Северной Африки поставлялось в Рим, создавая экономическую зависимость и поддерживая городское население.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способствовал накоплению богатства знати через добычу и управление новыми землями.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Рима: организация и новшества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Гая Мария и состав легионов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Гая Мария легионерами могли стать бедные граждане, что увеличило численность армии. Легионы включали пехоту и кавалерию, усиливая мобильность и ударную мощь.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инфраструктура и технические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строили укреплённые лагеря и широкие дороги для быстрого перемещения войск. Активно использовались баллисты и катапульты, а доспехи становились более эффективными.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битве при Каннах римская армия понесла огромные потери, но город не был захвачен. Это событие стало символом мужества для всей римской нации.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50 000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римлян погибло в битве при Каннах, демонстрируя исключительную стойкость города.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Тита Ливия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правовое влияние Рима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распространился по завоеванным землям, став основой для многих европейских языков. Правоспособность римских граждан расширялась на провинциалах.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строились форумы, амфитеатры и акведуки, что отражало архитектурные традиции Рима и улучшало качество жизни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Гракхов: поиск справедливости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88138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133 г.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Гракх предлагает аграрные реформы для перераспределения земель среди бедных граждан.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5696" y="3089850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 г.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Гракх развивает реформы брата, вводит законы, ограничивающие власть знати и расширяющие права народа.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20163" y="1720125"/>
            <a:ext cx="347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121 г. до н.э.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реформы вызывают сопротивление сената, сопровождаются волнениями и трагической гибелью братьев Гракхов.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Республики и армейские конфликты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Луций Корнелий Сулла усилил власть через гражданскую войну, став диктатором и меняя политический баланс в Риме.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приводят к распаду традиционных институтов и росту роли военных в управлении государством.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лидеры, такие как Гай Марий, получили поддержку армии и выступили против сената, угрожая старой республиканской системе.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900" y="1517142"/>
            <a:ext cx="4230000" cy="7022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2888" y="2222129"/>
            <a:ext cx="4230000" cy="7022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2888" y="2926917"/>
            <a:ext cx="4230000" cy="70224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22900" y="3631666"/>
            <a:ext cx="4230000" cy="70224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819475" y="1583998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Рубикон — начало гражданской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3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 году до н. э. Цезарь пересекает Рубикон с армией, что считается началом конфликта с сенатом и борьбой за власть внутри Рима.
</a:t>
            </a:r>
            <a:endParaRPr lang="en-US" sz="759" dirty="0"/>
          </a:p>
        </p:txBody>
      </p:sp>
      <p:sp>
        <p:nvSpPr>
          <p:cNvPr id="16" name="Text 2"/>
          <p:cNvSpPr txBox="1"/>
          <p:nvPr/>
        </p:nvSpPr>
        <p:spPr>
          <a:xfrm>
            <a:off x="823463" y="2288985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Галлии — расширение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успешно покоряет территорию Галлии, укрепляя военную и политическую мощь Рима, что приносит славу и ресурсы для дальнейших реформ.
</a:t>
            </a:r>
            <a:endParaRPr lang="en-US" sz="860" dirty="0"/>
          </a:p>
        </p:txBody>
      </p:sp>
      <p:sp>
        <p:nvSpPr>
          <p:cNvPr id="17" name="Text 3"/>
          <p:cNvSpPr txBox="1"/>
          <p:nvPr/>
        </p:nvSpPr>
        <p:spPr>
          <a:xfrm>
            <a:off x="823463" y="2993773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Цезаря и конец эпохи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44 году до н. э. Цезарь был убит заговорщиками в сенате, что вызвало новые волнения и привело к последствиям для всей Римской державы.
</a:t>
            </a:r>
            <a:endParaRPr lang="en-US" sz="896" dirty="0"/>
          </a:p>
        </p:txBody>
      </p:sp>
      <p:sp>
        <p:nvSpPr>
          <p:cNvPr id="18" name="Text 4"/>
          <p:cNvSpPr txBox="1"/>
          <p:nvPr/>
        </p:nvSpPr>
        <p:spPr>
          <a:xfrm>
            <a:off x="823475" y="3698522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Октавиан Август и начало принципата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в гражданской войне Октавиан становится первым императором, что знаменует переход к эпохе империи и новой форме правления.
</a:t>
            </a:r>
            <a:endParaRPr lang="en-US" sz="859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Цезарь и рождение Римской империи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Рима: влияние на современный мир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государство сформировало основу европейской цивилизации: язык, право и архитектура, продолжают оставаться фундаментом для современных обществ по всему миру.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2026-05-10T09:55:02Z</dcterms:created>
  <dcterms:modified xsi:type="dcterms:W3CDTF">2026-05-10T09:55:02Z</dcterms:modified>
</cp:coreProperties>
</file>