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презентации и ключевые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Насекомые — самая многочисленная группа животных с уникальными особенностями.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природе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занимают ключевые экологические ниши, поддерживают разнообразие видов и влияют на сельское хозяйство и науку.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членистоногие с тремя сегментами тела: голова, грудь и брюшко, что отличает их от других животных.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особей имеется шесть ног и обычно две пары крыльев, что обеспечивает им высокую подвижность и разнообразие форм.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включают хитиновый наружный скелет, сложные фасеточные глаза и одну пару усиков, помогающих ориентироваться в среде.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признаки класса Насекомые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насекомого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Голова, грудь и брюшко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оснащена органами чувств и ротовым аппаратом, грудь состоит из трёх сегментов с ногами и крыльями, а брюшко содержит жизненно важные органы. Их строение обеспечивает адаптацию к различным средам.
</a:t>
            </a:r>
            <a:endParaRPr lang="en-US" sz="1184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ротовых аппаратов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Ротовой аппарат у пчелы специализирован для сбора нектара, у богомола — для хищной охоты. Это отражает разнообразие питания и форм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9128"/>
            <a:ext cx="4389600" cy="1943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насекомых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численности, примерам и характерным чертам для четырёх популярных отрядов.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Жёсткокрылые — самый большой и разнообразный отряд среди насекомых.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Аннотированная энциклопедия насекомых,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насекомых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обитают разнообразные жуки и бабочки, которые используют растительность для питания и укрытия. Эти экосистемы обеспечивают богатую среду для развития насекомых.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жуки-плавунцы приспособились к жизни в пресных водоёмах, где они находят корм и защиту от хищников.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успешно обитает на полях, питается сельхозкультурами, демонстрируя приспособляемость к антропогенным изменениям.
</a:t>
            </a:r>
            <a:endParaRPr lang="en-US" sz="10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развития, из которой вылупляется личинка или нимфа, в зависимости от вида.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или нимфа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активного роста и питания; личинки подвержены метаморфозу, нимфы – нет.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стадия у насекомых с полным превращением, в которой происходит перестройка организма.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Взрослый, половозрелый организм, способный к размножению и выполнению экологических функций.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полного превращения насекомых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классической биологии развития насекомых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насекомых по отрядам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каталог насекомых, 2024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доминируют по численности среди насекомых, отражая их адаптивное разнообразие.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жуков свидетельствует о их эволюционных успехах и экологическом значении.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растения, способствуя плодородию и поддерживая сельскохозяйственные культуры.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экосистемах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служат пищей для птиц, амфибий и млекопитающих, поддерживая пищевые цепи.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и жуки ускоряют разложение органических остатков, возвращая питательные вещества почве.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способствуют биологическому равновесию и устойчивости разнообразных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влияние насекомых для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Незаменимая роль медоносных пчёл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Медоносные пчёлы опыляют более 70% сельскохозяйственных культур, обеспечивая высокий урожай. Кроме того, они производят мёд — ценный продукт питания с лечебными свойствами.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Тутовый шелкопряд и текстильная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 — источник натурального шёлка, который используется для изготовления прочных и красивых тканей. Этот процесс поддерживает традиционные ремёсла и влияет на мировую экономику.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— союзник садоводов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уничтожают вредителей, таких как тля, которые наносят ущерб растениям. Их присутствие снижает потребность в химических средствах и способствует экологическому садоводству.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насекомые и их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способна быстро уничтожать посевы злаковых культур, что приводит к серьёзным экономическим и продовольственным проблемам. Она может вызвать массовый голод в пострадавших регионах.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переносят опасные заболевания, включая малярию и вирус Зика, угрожая здоровью человека. Колорадский жук наносит значительный урон картофельным полям, что приводит к большим финансовым потерям.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сельскохозяйственных культур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FAO,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насекомых-опылителей урожайность многих культур снижается в 2–3 раза, что существенно влияет на продовольственную безопасность.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занимают ключевую позицию в опылении, и их поддержка жизненно важна для сельского хозяйства и сохранения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5394" y="1905053"/>
            <a:ext cx="230213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насекомых к окружающей среде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Бабочка-бражник копирует внешний вид шмеля для защиты от хищников, используя яркую окраску, напоминающую опасных насекомых.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сливается с ветками и листьями, что помогает ему оставаться незамеченным и снижает риск быть съеденным врагами.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оснащены жалом и ядовитой железой, что обеспечивает им эффективную защиту от потенциальных хищников и угроз.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поведение насекомых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в колониях с чётким распределением ролей: рабочие, солдаты, королева. Такая организация повышает выживаемость и позволяет успешно защищать и развивать жилище.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термитов и микроклимат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строят крупные башнеобразные гнёзда, которые регулируют температуру и влажность внутри, создавая оптимальные условия для развития и комфорта колонии.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светлячков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Светлячки используют свет для привлечения партнёров и отпугивания хищников. Их мерцающий сигнал — уникальное средство общения и защиты в природе.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08169"/>
            <a:ext cx="4389600" cy="1904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самых крупных и мелких насекомых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рекордсмены по размерам и место их обитания, показывающие разнообразие класса Насекомые.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насекомых варьируются от менее миллиметра до полуметра, демонстрируя их адаптивное разнообразие.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энтомологов,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культуре и искусстве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фольклор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пчёлы и жуки часто присутствуют в народных орнаментах и сказках, символизируя красоту, трудолюбие и удачу. Скарабей у древних египтян ассоциировался с возрождением и солнцем.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культуре насекомые активно используются в анимации и комиксах, выступая героями и отражая важность этих существ в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40% видов насекомых страдают от потери среды обитания, вызванной вырубкой лесов и урбанизацией, что снижает их численность.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исчезновение насекомых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пестицидов негативно влияет на популяции полезных насекомых, нарушая природный баланс и уменьшая опылителей.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меняет сроки активности и распределение насекомых, что может привести к исчезновению некоторых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способны регулировать температуру и влажность в своих гнёздах благодаря сложной системе вентиляции, улучшая условия для колонии.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научные открытия о насекомых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осы демонстрируют высокий уровень обучения: запоминают пути, различают формы и цвета, что помогает им эффективно искать пищу.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специалисты открывают десятки новых видов насекомых, включая уникальных подземных и водных представителей.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взаимодействие между разными видами насекомых способствует развитию устойчивых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и изучения насекомых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ключ к здоровью экосистем, сельскому хозяйству и культуре. Их сохранение обеспечивает экологический баланс и создает фундамент для будущих научных открытий.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2026-05-07T12:54:55Z</dcterms:created>
  <dcterms:modified xsi:type="dcterms:W3CDTF">2026-05-07T12:54:55Z</dcterms:modified>
</cp:coreProperties>
</file>