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Коммуникативный подход на уроке русского языка в 3 классе
</a:t>
            </a:r>
            <a:endParaRPr lang="en-US" sz="3593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оживает, когда дети говорят, слушают, читают и пишут с интересом.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нужен живой разговор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дети уже могут читать небольшие тексты и отвечать полными фразами. Поэтому русский язык удобно изучать через разговор, вопрос, объяснение и короткий рассказ на знакомые 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коммуникативный подход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 учить язык через общение: ребёнок не только запоминает правило, но сразу использует слово в ответе, вопросе, диалоге или маленьком тексте.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смысл высказывания: что нужно сказать, спросить, уточнить или рассказать. Язык здесь работает как инструмент общения, а не просто как тема для заучивания.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 мешает учиться, а показывает, что ещё можно улучшить. Если мысль понятна, фразу потом легко сделать точнее и красивее.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русского языка как маленькая речевая ситуация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разыграть приветствие, просьбу, знакомство, разговор в школе или рассказ о семье. В таких заданиях слово сразу связано с действием и понятным смыслом.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особенно полезны картинки, карточки, предметы и мини-сценки. Они помогают увидеть ситуацию, быстро понять речь и смелее вступить в разговор.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задание в коммуникативном подходе
</a:t>
            </a:r>
            <a:endParaRPr lang="en-US" sz="239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ситуации общения переходят к короткому и самостоятельному высказыванию.
</a:t>
            </a:r>
            <a:endParaRPr lang="en-US" sz="15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вида речевой деятельности работают вместе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текст, подпись к рисунку или образец реплики показывают, как слова соединяются в смысл. Чтение здесь поддерживает разговор, а не существует отдельно от него.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записывают простое предложение, ответ или подпись к картинке. Письмо закрепляет новую речь и помогает ещё раз аккуратно собрать её по частям.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образец фразы, улавливает интонацию и запоминает, как звучит правильный вариант. Это помогает быстрее понять задание и не теряться в начале работы.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повторяют слова, отвечают на вопросы и строят короткие диалоги. Когда говорить можно по шагам, даже скромный третьеклассник включается без страха и пауз на полстраницы.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учитель на таком уроке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выбирает близкие детям темы и даёт понятный образец речи. Так третьеклассникам легче начать говорить, потому что им не нужно угадывать, чего от них ждут.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не говорит слишком долго. Он организует общение, поддерживает темп урока и создаёт условия, в которых детям хочется отвечать, а не только слушать.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задаёт вопросы, помогает продолжить ответ и мягко подсказывает нужное слово. Речь ученика при этом не обрывается, а спокойно растёт, как маленький росток на подоконнике.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ученики на уроке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отвечают на вопросы и работают в парах. Они слушают партнёра, повторяют образец и постепенно добавляют свои слова, чтобы фраза звучала живо и по делу.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разыгрывают короткие диалоги, находят нужные слова и составляют простые высказывания. Такая работа держит внимание в движении и помогает говорить без долгого ожидания своей очереди.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не пугают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сказал фразу не совсем точно, главное — его мысль всё же понятна. Сначала важна смелость сказать, а потом уже можно наводить порядок в речи.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проходит спокойно и доброжелательно. Учитель помогает подобрать точное слово или более правильную форму, чтобы ребёнок видел: улучшить ответ — это нормально.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показывает, чему ещё стоит научиться. Она не ставит плохую отметку на личности ученика и не делает его ответ «неудачным» с первой же секунды.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не боятся ошибиться, они чаще отвечают у доски и охотнее вступают в разговор. А это уже половина успеха, и даже немного больше.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нового слова к собственному ответу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новое слово превращается в уверенное высказывание ученика.
</a:t>
            </a:r>
            <a:endParaRPr lang="en-US" sz="16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324462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47862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507574"/>
            <a:ext cx="526500" cy="42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близки третьеклассникам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семье помогает детям легко рассказывать о близких людях, домашних делах и традициях. Такие задания понятны каждому и быстро превращаются в живой диалог без лишнего напряжения.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прогулки и хобби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досуга дают простор для маленьких рассказов и вопросов друг другу. Ребёнок с удовольствием говорит о том, что ему нравится, и незаметно использует новые слова в речи.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питомцы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животных вызывают интерес даже у самых тихих учеников. Здесь легко описывать внешний вид, повадки и любимые действия, а заодно тренировать короткие ответы.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сказки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 помогают говорить о героях, событиях и впечатлениях. Такая тема развивает речь мягко и естественно, потому что дети охотно делятся тем, что уже знают и любят.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класс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особенно удобна на уроке русского языка: можно обсуждать уроки, расписание, перемены и школьные предметы. Ребёнок сразу видит, зачем нужны слова и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как часть обучения речи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Лото, где каждое слово находит пару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карточки, а дети ищут совпадения: слово и картинку, вопрос и ответ, действие и предмет. Сначала все просто улыбаются, потом вдруг начинают говорить быстрее и увереннее. Игра помогает повторять материал много раз, не превращая урок в скучное упражнение.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Мини-интервью для любопытных третьеклассников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вопрос, другой отвечает, затем роли меняются. Получается маленькая беседа о любимой еде, игрушке или книге, почти как настоящий репортаж для школьной газеты. Дети слушают друг друга внимательнее, потому что им интересно узнать ответ.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слов, которая не любит тишину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добавляет своё слово или короткую фразу, и цепочка растёт прямо на глазах. Ошибаться не страшно: если нужно, класс мягко подскажет продолжение. В такой игре ребёнок говорит спонтанно, а значит, тренирует речь без лишнего волнения.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подход подходит детям 8–10 лет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школьники лучше понимают материал, когда он связан с действием. Если слово можно показать, повторить и тут же использовать, оно запоминается быстрее и без скучного заучивания.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 успех очень важны для маленьких учеников. Когда ответ получается даже коротким, ребёнок чувствует уверенность, а желание говорить на русском языке только растёт.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любят говорить о себе, своих друзьях и привычках. Такой интерес делает урок живым: ребёнок не просто слушает, а становится участником разговора, а не зрителем.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этого возраста нужны короткие задания и быстрый результат. Коммуникативный подход даёт понятную цель: спросить, ответить, описать картинку или сказать несколько фраз по 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без длинных объяснений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жест или предмет сразу связывают слово с действием и делают значение понятным. Для третьеклассника это почти как подсказка из мультфильма: всё ясно без долгой паузы.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 завершает объяснение: приветствие, просьба, покупка или разговор о школе превращают новое слово в часть жизни. Тогда язык перестаёт быть абстрактным и становится полезным сразу.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интонация помогают уловить настроение высказывания. Если учитель показывает удивление, просьбу или радость, ребёнок быстрее понимает, как звучит фраза и где её можно употребить.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работа в паре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детям говорить по образцу и постепенно переходить к самостоятельной речи.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на уроке русского языка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маленькое сообщение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короткую запись или подпись к рисунку. Текст небольшой, поэтому внимание не рассеивается, а смысл легко уловить с первого взгляда.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диалог или мини-история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или маленький сюжет помогает увидеть, как слова работают в речи. Ученики следят за героями и запоминают фразы почти незаметно.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свой короткий ответ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пишет или говорит несколько слов о прочитанном. Такой финал показывает, что текст понят и может стать основой для собственной речи.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вопрос по содержанию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назвать героя, действие или признак. Ребёнок отвечает по смыслу, а не просто повторяет текст, и это уже настоящая речевая работа.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задания, связанные с речью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может прочитать небольшой текст вслух, записать короткий ответ или рассказать о себе в двух-трёх фразах. Такое задание закрепляет урок и не утомляет.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задания с взрослым: мини-диалог, повторение слов, короткий вопрос-ответ. Это превращает домашнюю работу в спокойную речевую тренировку, а не в долгий марафон.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коммуникативного подхода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достоинство — дети говорят больше и смелее. Они используют слова в понятных ситуациях, поэтому язык сразу связывается с жизнью, а не остаётся набором правил.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трудности: нужно подготовить картинки, карточки и задания, а также успеть дать каждому ребёнку слово. Без чёткой организации класс легко превращается в весёлый, но шумный хоровод.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особенно важны короткие и разнообразные упражнения. Тогда внимание не устаёт, дети охотно включаются в работу, а урок идёт легко и живо.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урок получился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виден по тому, как ребёнок проходит путь от понимания задания к самостоятельной речи.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становится понятным, когда им пользуются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Коммуникативный подход помогает третьеклассникам учить русский язык через разговор, игру и знакомые ситуации. Он делает урок понятным, живым и даёт детям самое важное — уверенность в собственной речи.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2026-05-21T21:23:12Z</dcterms:created>
  <dcterms:modified xsi:type="dcterms:W3CDTF">2026-05-21T21:23:12Z</dcterms:modified>
</cp:coreProperties>
</file>