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общее значение и роль в речи
</a:t>
            </a:r>
            <a:endParaRPr lang="en-US" sz="3393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действие, признак и обстоятельства, делая речь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постоянно встречаются в устной и письменной речи, помогают точнее отвечать на вопросы и делать высказывание ясным. На уроках важно научиться находить их, различать разряды и употреблять без ошибок.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наречия в 7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уточняет, как совершается действие: бежал быстро, говорил тихо, отвечал уверенно. Оно помогает увидеть способ, темп и характер действия точнее.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ослаблять другое слово: очень интересный, слишком громко, почти готов. В таких сочетаниях оно показывает степень проявления признака.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называют место, время или направление: рядом, вчера, вперёд, слева. Они отвечают за то, где и когда происходит действие, а также куда оно направлено.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наречия — пояснять, как, где, когда и насколько происходит действие. Благодаря этому высказывание становится более точным, понятным и выразительным.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уточнение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наречия определяется вопросом, на который оно отвечает, и тем смыслом, который вносит в предложение.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вопрос помогает отличать разряды, а значение слова показывает его роль в 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«Наречие»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наречий по значению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вопросы, по которым школьники находят наречия в предложении.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нужны наречия образа действия, времени и места: именно они чаще уточняют события и описания.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наречий; иллюстративная схема для урока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отвечают наречия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описании движения и пространства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направления помогают представить путь без лишних объяснений: идти вперёд, свернуть налево, повернуть назад. По ним легко восстановить движение в пространстве.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становится яснее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показан человек на улице, наречия слева, справа, впереди, рядом, далеко помогают быстро сопоставить слова с обстановкой и лучше запомнить их значение.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изображением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или пересказе наречия места помогают не потерять смысл: сначала — где находится герой, потом — куда он движется. Так текст воспринимается последовательнее.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 тексте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рядом, слева, справа, вдали уточняют расположение предметов и людей. Они делают описание наглядным, особенно если нужно точно объяснить, где что находится.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предметов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является ли слово наречием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вопросе, неизменяемости и связи слова с другими частями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 глаголах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действие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связано с глаголом и показывает, как именно совершается действие: читать медленно, отвечать уверенно, работать аккуратно. Оно делает высказывание точнее.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 ответах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такие слова помогают точно сформулировать мысль и избежать расплывчатости. Вместо общего описания ученик показывает, как выполнялось действие и насколько оно было выражено.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оттенок смысла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действие с разными наречиями воспринимается по-разному: идти быстро, идти тихо, идти осторожно. Меняется темп, настроение и впечатление от поступка.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описанию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наречия позволяют не ограничиваться общим словом, а передать важную деталь: писать внимательно, говорить спокойно, двигаться бесшумно. Текст становится 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часто сочетаются с прилагательными и другими наречиями, помогая точнее выразить оценку и интенсивность.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привычны слова очень, совсем и слишком: они легко усиливают или ослабляют признак в повседневной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наречий; иллюстративные значения для учебной диаграммы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 степени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033995"/>
            <a:ext cx="4332300" cy="15481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показать, как меняется выраженность признака, если это допускает само наречие.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наречия образуют степени сравнения; чаще это возможно у качественных наречий, связанных с признаком 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«Степени сравнения наречий»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часто употребляемых наречий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пишутся слитно, если слово утратило самостоятельные части и стало цельным по значению: вдаль, сначала, впоследствии, потому. Такие формы нужно запоминать вместе с написанием.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обычно пишутся наречия с приставкой по- и окончаниями -ому, -ему, -ки: по-русски, по-новому, по-другому, по-прежнему. Дефис помогает увидеть строение слова.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формы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пишутся отдельно, когда сохраняют значение предлога и существительного или близки к устойчивому сочетанию. Здесь важно учитывать смысл, а не только внешнее сходство с наречием.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наречий зависит от их происхождения и строения, поэтому одного общего правила недостаточно. В спорных случаях лучше проверять слово по словарю или по школьному правилу.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 окна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медленно опускался на двор, и в комнате тихо шептала мама, а за стеклом ярко светил фонарь. Далеко слышались шаги прохожих, и от этого дом казался особенно спокойным и уютным.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дождя в переулке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крышам тревожно стучало, а потом дождь тихо зашуршал по листве. В этом коротком звуке чувствовалась перемена настроения: улица стала пустой, и всё вокруг словно замерло в ожидании.
</a:t>
            </a:r>
            <a:endParaRPr lang="en-US" sz="111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шли домой медленно, потом ускорили шаг и скоро скрылись за углом. Впереди светилось окно, а рядом, совсем близко, шуршали листья, добавляя сцене движение и живую подробность.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художественной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наречия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способы образования наречий и связь между происхождением слова и его написанием.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пересказах и ответах ученики особенно часто используют слова, которые помогают быстро уточнить последовательность событий и способ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наречия образа действия и времени: именно они чаще всего делают рассказ понятным и связным.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типичным устным ответам и школьным пересказам; данные иллюстративные.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наречий чаще встречаются в школьной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наречий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нагромождать близкие по смыслу слова: очень сильно, совершенно полностью. Одно точное наречие обычно звучит естественнее и делает фразу короче, яснее и выразительнее.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повторы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наречия, которые похожи по звучанию, но отличаются значением: наконец и в конце концов, затем и потом. Внимание к смыслу помогает избежать неточности.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слов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лучше выбирать уместное наречие, а не добавлять несколько одинаковых по смыслу слов подряд. Точность делает текст аккуратнее и помогает читателю быстрее понять мысль.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без лишних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718" y="2477750"/>
            <a:ext cx="297166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наречие отличается от прилагательного и существительного по значению и форме.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называют признак действия или обстоятельство и не изменяют, тогда как прилагательные и существительные имеют формы.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похожие части речи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наречия делают рассказ более естественным и точным: сначала, потом, рядом, тихо. С такими словами даже обычный разговор звучит собраннее, а слушателю легче представить последовательность событий.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звучит живее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наречия помогают соединять предложения и уточнять детали. Они показывают время, место и способ действия, поэтому описание не распадается на отдельные фрагменты и читается плавно.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связнее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диалоге сказать «подошёл тихо» или в тексте написать «светало медленно», картина сразу становится выразительнее. Наречие добавляет точность, не перегружая фразу лишними объяснениями.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 — и образ яснее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устной и письменной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такие слова помогают делать рассказ не только точным, но и более наглядным для слушателя или читателя.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наречия образа действия и времени: они быстрее всего уточняют, как и когда происходит событие.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типичным школьным высказываниям; данные иллюстративные.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которые чаще всего описывают действие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четырёх основных групп помогает точнее отвечать на вопросы, пересказывать текст и писать сочинение без лишней общности.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разряда наречий чаще всего помогают ученику точно описывать событие.
</a:t>
            </a:r>
            <a:endParaRPr lang="en-US" sz="1192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наречий по значению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назвать, как, где, когда и в какой степени происходит действие. Благодаря им устная и письменная речь становятся яснее, выразительнее и точнее.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2026-05-28T18:10:05Z</dcterms:created>
  <dcterms:modified xsi:type="dcterms:W3CDTF">2026-05-28T18:10:05Z</dcterms:modified>
</cp:coreProperties>
</file>