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XVII века: спор о власти, религии и законах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Англия изменила власть, законы и судьбу монархии?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города и мореплавание быстро развивались, но общество оставалось сословным. Короли Стюарты хотели править самостоятельно, тогда как парламент требовал участвовать в принятии законов и налогов. На этом фоне усиливались и религиозные разногласия, особенно вокруг пуритан и англиканской церкви.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XVII века: страна роста и скрытого конфликта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Стюарты и идея божественного права короля
</a:t>
            </a:r>
            <a:endParaRPr lang="en-US" sz="2763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свыше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I и Карл I утверждали, что их власть дана Богом. Из-за этого они считали себя вправе принимать важные решения без постоянного согласия парламента и не признавали его равным партнёром.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границах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не сводилось к личной неприязни. Оно затрагивало главный вопрос: может ли монарх править без ограничений или должен подчиняться законам и политическим правилам страны.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требует участия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страны настаивали: новые налоги и важные законы должны утверждаться вместе с парламентом. Для дворян, горожан и землевладельцев это было вопросом не только денег, но и традиционных прав.
</a:t>
            </a:r>
            <a:endParaRPr lang="en-US" sz="1629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 Англии укреплялось понимание, что власть не должна быть безусловной. Именно этот спор подготовил почву для революции и будущих изменений в устройстве государства.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недовольства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Денег не хватало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требовались большие средства на двор, управление и войны. Постоянный дефицит заставлял корону искать деньги любыми способами, что раздражало тех, кто платил.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без 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прибегал к принудительным займам, штрафам и старым налоговым сборам. Многие воспринимали это как нарушение привычных правил, потому что решение принималось без парламента.
</a:t>
            </a:r>
            <a:endParaRPr lang="en-US" sz="1673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собственников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Купцы, землевладельцы и горожане особенно остро реагировали на финансовое давление. Они опасались, что корона может в любой момент требовать новые платежи и ослаблять их права.
</a:t>
            </a:r>
            <a:endParaRPr lang="en-US" sz="1652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финансовые меры стали постоянными, доверие к власти заметно снизилось. Денежный спор превратился в политический, потому что люди начали сомневаться в справедливости королевской политики.
</a:t>
            </a:r>
            <a:endParaRPr lang="en-US" sz="15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противоречия в английском обществе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Англиканская церковь оставалась государственной, но многие верующие хотели более строгой и простой церковной жизни. Пуритане всё громче выступали против привычных обрядов и украшений.
</a:t>
            </a:r>
            <a:endParaRPr lang="en-US" sz="1321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политика
</a:t>
            </a:r>
            <a:pPr algn="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навязать общие религиозные правила усиливали сопротивление. Вместо согласия возникали споры о том, кто вправе определять веру и порядок богослужения.
</a:t>
            </a:r>
            <a:endParaRPr lang="en-US" sz="1313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и Ирландия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землях конфликт особенно быстро становился политическим. Религиозные разногласия там превращались в протест против действий короны и подтачивали стабильность всего государства.
</a:t>
            </a:r>
            <a:endParaRPr lang="en-US" sz="1364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подозрений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намёки на сближение короны с католицизмом вызывали тревогу. Для многих англичан религиозный вопрос был связан с доверием к власти и страхом перед переменами.
</a:t>
            </a:r>
            <a:endParaRPr lang="en-US" sz="13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конфликта к гражданской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спор о власти, налогах и законах постепенно привёл к открытому вооружённому столкновению.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I: король, чьё правление вызвало кризис
</a:t>
            </a:r>
            <a:endParaRPr lang="en-US" sz="2534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Монарх, который не хотел уступать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искренне верил, что сильная королевская власть необходима для порядка в стране. Поэтому он часто принимал решения так, словно парламент был ему не партнёром, а помехой. Именно это усиливало напряжение и делало его правление всё менее устойчивым.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без доверия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стремился управлять самостоятельно, но его шаги вызывали всё больше вопросов у подданных. Когда власть действует без согласия и объяснений, даже обычные решения начинают восприниматься как произвол. Так вокруг Карла I постепенно росло недоверие.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неудачи
</a:t>
            </a:r>
            <a:pPr algn="ctr" indent="0" marL="0">
              <a:lnSpc>
                <a:spcPct val="100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Политику Карла I поддерживал архиепископ Уильям Лод, а религиозные меры казались многим слишком жёсткими. Дополнительное недовольство вызвали проблемы в Шотландии, где корона столкнулась с сопротивлением и показала слабость своей политики.
</a:t>
            </a:r>
            <a:endParaRPr lang="en-US" sz="10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Английской революции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 спор о власти превратился в длительный политический кризис и изменил устройство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развивалась поэтапно: от спора и войны до казни короля и изменения власти.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«Английская революция XVII века»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короля и сторонники парламента
</a:t>
            </a:r>
            <a:endParaRPr lang="en-US" sz="276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проходило не только в парламенте, но и в семьях, графствах и городах. Одни поддерживали короля, другие — парламент, и это делало конфликт особенно острым.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Роялисты
</a:t>
            </a:r>
            <a:pPr algn="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Карла I защищали традиционную монархию и боялись резких перемен. Среди них были придворные, часть аристократии и люди, которым была близка сильная королевская власть.
</a:t>
            </a:r>
            <a:endParaRPr lang="en-US" sz="1572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Парламентарии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стороне парламента чаще выступали купцы, жители городов, пуритане и часть дворянства. Они хотели, чтобы налоги и законы утверждались не только королём, но и представителями страны.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борьбой людей одной страны друг с другом. Поэтому она разрушала не только порядок в государстве, но и привычные связи между соседями, родственниками и знакомыми.
</a:t>
            </a:r>
            <a:pPr algn="ctr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
</a:t>
            </a:r>
            <a:endParaRPr lang="en-US" sz="9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революции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причины были связаны между собой и усиливали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кризиса стал спор о власти, а остальные причины сделали конфликт шире и острее.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содержанию темы «Английская революция XVII века»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 Англии: кто и как воевал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враждующие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1642 года Англия раскололась на роялистов и сторонников парламента. Первые защищали власть Карла I, вторые требовали, чтобы важные решения принимались не только королём, но и представителями страны.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собирает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парламента было больше поддержки в городах, среди купцов, пуритан и части дворян. Это помогло ему собрать ресурсы, организовать снабжение и удерживать контроль над важными районами страны.
</a:t>
            </a:r>
            <a:endParaRPr lang="en-US" sz="1281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образцовая армия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произошёл после создания Новой образцовой армии. Она отличалась строгой дисциплиной, единым командованием и хорошей подготовкой, поэтому действовала увереннее и слаженнее королевских войск.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продолжались до 1651 года и затронули многие части Англии. Победы парламента постепенно ослабляли короля, а успехи армии меняли ход всей революции.
</a:t>
            </a:r>
            <a:endParaRPr lang="en-US" sz="14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и его армия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парламента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быстро стал самым заметным военным руководителем парламента. Он умел принимать решения в сложной обстановке и пользовался уважением благодаря решительности и личной храбрости.
</a:t>
            </a:r>
            <a:endParaRPr lang="en-US" sz="1470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«Железнобокие»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кавалерия получила прозвище «железнобокие» за стойкость в бою и строгую дисциплину. Эти всадники были готовы сражаться до конца и часто решали исход столкновений.
</a:t>
            </a:r>
            <a:endParaRPr lang="en-US" sz="1496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вера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Кромвель требовал подчинения, порядка и религиозной серьёзности. Для него армия была не только военной силой, но и средством защитить новые политические взгляды парламента.
</a:t>
            </a:r>
            <a:endParaRPr lang="en-US" sz="14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Нейзби: перелом войны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столкновение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1645 году у Нейзби армия парламента встретилась с войсками короля. Это сражение стало одним из самых важных, потому что показало преимущество лучше организованной армии парламента.
</a:t>
            </a:r>
            <a:endParaRPr lang="en-US" sz="1331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Карлу I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были захвачены письма и документы Карла I. Они показали, что король надеялся на помощь извне, и ещё больше подорвали доверие к нему среди подданных.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Нейзби инициативa окончательно перешла к противникам короля. Королевская армия уже не смогла восстановить прежние силы, а победы парламента стали более частыми.
</a:t>
            </a:r>
            <a:endParaRPr lang="en-US" sz="14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1649 год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моментом, когда английского короля впервые публично судили и казнили как подданного государства.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показало, что власть монарха может быть ограничена законами и решениями страны, а не только его личной волей.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Английской революции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без короля: республика и протекторат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вместо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казни Карла I Англия была объявлена республикой. Формально страной больше не правил король, и это стало редким для Европы политическим опытом.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огромное влияние получила армия, помогавшая поддерживать порядок и контролировать страну. Политическая жизнь стала жёстче, чем ожидали многие сторонники перемен.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Кромвель у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1653 году Оливер Кромвель стал лордом-протектором. Он сосредоточил власть в своих руках, сохранив военный порядок и строгие правила управления.
</a:t>
            </a:r>
            <a:endParaRPr lang="en-US" sz="1455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Свободы с ограничениями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монархии не было, жизнь не стала полностью свободной. Власть опиралась на дисциплину и контроль, поэтому республика отличалась от привычного представления о свободном правлении.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революции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не решила все проблемы сразу, но изменила сам принцип власти: теперь решения короля уже нельзя было считать единственным источником закона.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усилился парламент; одновременно выросла роль армии и права подданных, а власть монарха заметно ослабла.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событиям Английской революции XVII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Кромвеля страна столкнулась с трудностями управления. Власть оказалась менее устойчивой, а разные группы общества не могли договориться о будущем государства.
</a:t>
            </a:r>
            <a:endParaRPr lang="en-US" sz="1443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Карла II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1660 году монархию восстановили, и на трон взошёл Карл II. Это помогло прекратить политическую неопределённость и вернуть привычную форму правления.
</a:t>
            </a:r>
            <a:endParaRPr lang="en-US" sz="1571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парламента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король уже не мог править так свободно, как его предшественники. Парламент сохранил влияние и стал важнейшей частью управления страной.
</a:t>
            </a:r>
            <a:endParaRPr lang="en-US" sz="1673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монархии в 1660 году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27" y="1479875"/>
            <a:ext cx="46120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результата революции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революция изменила политику, общество и представления о власти в Англии.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 — переход от почти неограниченной королевской власти к системе, где закон и парламент получили больше веса.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Английской революции XVII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72750"/>
            <a:ext cx="337500" cy="27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Английская революция важна и сегодня
</a:t>
            </a:r>
            <a:endParaRPr lang="en-US" sz="2628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закон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показала, что правитель не может стоять выше закона. Это важный урок для любого государства, где решения должны иметь правила и ограничения.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парламента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налогах и законах закрепил мысль, что важные вопросы нужно обсуждать с представителями общества. Так укреплялась парламентская традиция.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XVII века повлияли на представление о правах подданных, а позже — на развитие демократии и прав человека в Британии и других странах.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187" y="728625"/>
            <a:ext cx="3073977" cy="441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11718" y="100867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изменившая Англию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XVII века стала поворотным моментом: она ослабила абсолютную власть короля, усилила парламент и закрепила мысль, что государством должны управлять по закону.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2026-06-02T06:51:06Z</dcterms:created>
  <dcterms:modified xsi:type="dcterms:W3CDTF">2026-06-02T06:51:06Z</dcterms:modified>
</cp:coreProperties>
</file>