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в литературном чтении: тема, образы,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герой, большие добрые чувства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котёнок так часто встречается в детских книгах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понятен детям: он любопытен, игрив и трогательно учится всему новому. Поэтому в сказках и рассказах он помогает говорить о тепле, дружбе, заботе и о том, как автор показывает своё отношение к герою.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комочек с ушками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котёнка сразу заметны маленькое тело, пушистая шерсть и тонкий хвост. Автор часто добавляет большие глаза и круглую мордочку, чтобы герой выглядел живым, доверчивым и очень узнаваемым.
</a:t>
            </a:r>
            <a:endParaRPr lang="en-US" sz="896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делает образ ярче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в книгах бывает рыжим, серым, белым, чёрным или полосатым. Такой штрих помогает читателю сразу представить его внешний вид и запомнить, чем один малыш отличается от другого.
</a:t>
            </a:r>
            <a:endParaRPr lang="en-US" sz="979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создаёт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живо котёнок выглядит, когда он идёт смешной походкой, поднимает ушки и внимательно смотрит вокруг. Эти детали делают образ не просто красивым, а по-настоящему характерным.
</a:t>
            </a:r>
            <a:endParaRPr lang="en-US" sz="980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котёнок в тексте и на картинке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описать котёнка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внешности котёнка подходят точные слова: пушистый, маленький, мягкий, полосатый, белый, рыжий. Они помогают увидеть героя глазами читателя и быстро представить его облик.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передают слова любопытный, осторожный, смешной, шустрый, ласковый. С их помощью понятно, какой котёнок по поведению и почему он вызывает улыбку или сочувствие.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делают текст живым: мяукает, играет, прыгает, крадётся, прячется, спит. По ним легко понять, что делает герой и в каком он настроении.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соединяет признаки и действия, образ получается особенно ярким. Тогда котёнок не просто описан, а словно движется, смотрит и отвечает читателю своим характером.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котёнок меняется от малыша до взрослой кошки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роста котёнка от рождения до молодого возраста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всё время в движении: он перебегает с места на место, нюхает предметы, тянется лапкой и быстро устает. В этом видно его живую, но ещё неуверенную природу.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любит тепло и спокойствие. Если рядом безопасно, котёнок может подойти к человеку, устроиться на коленях или тихо уснуть, свернувшись клубочком.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котёнка: что замечает читатель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его движениям легко понять настроение. Испуг, радость, любопытство или желание поиграть автор показывает без длинных объяснений — через позу, взгляд и повадки.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и дом: место, где ему спокойно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уголок и нужные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Котёнку нужен спокойный уголок для сна, а ещё вода, еда, лоток и место для игр. Когда всё это есть, он чувствует себя уверенно и быстрее привыкает к дому.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дом безопасным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котёнка важно беречь от опасных мест и предметов. Провода, открытые окна, горячая плита и мелкие вещи могут навредить, поэтому забота начинается с внимательности взрослых.
</a:t>
            </a:r>
            <a:endParaRPr lang="en-US" sz="13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котёнок любит заниматься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Гоняется за мячиком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с радостью бегает за круглой игрушкой и старается не упустить её из виду. Такая игра помогает ему стать ловче и смелее.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Ловит ленточку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Движущаяся ленточка сразу привлекает внимание малыша. Он следит за ней, подпрыгивает и учится быстро реагировать на то, что меняется вокруг.
</a:t>
            </a:r>
            <a:endParaRPr lang="en-US" sz="1434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Прячется в коробке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кажется котёнку замечательным тайным домиком. Там он чувствует себя защищённым, а заодно может выглянуть наружу и устроить неожиданную вылазку.
</a:t>
            </a:r>
            <a:endParaRPr lang="en-US" sz="1386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Прыгает за игрушкой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игрушка убегает, котёнок с азартом бросается следом. Это не только весёлая забава, но и тренировка лап, прыжков и внимания.
</a:t>
            </a:r>
            <a:endParaRPr lang="en-US" sz="14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котёнок «разговаривает»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Мяуканье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мяукает, когда хочет внимания, еды или просто зовёт к себе. По громкости и тону мяуканья читатель может догадаться о его состоянии.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Мурлыканье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мурлыканье часто слышно, когда котёнок доволен и спокоен. Это один из самых тёплых признаков доверия, который легко заметить даже в тексте.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Шипение и прижатые уши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котёнок шипит, он защищается или боится. Прижатые уши и напряжённая поза тоже помогают понять, что герой чувствует тревогу или недовольство.
</a:t>
            </a:r>
            <a:endParaRPr lang="en-US" sz="1409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хвоста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Поднятый хвост обычно показывает дружелюбие и уверенность. Если хвост опущен или напряжён, читателю ясно, что котёнок насторожен и ищет защиту.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котёнком: простые и важные дела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вода и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Котёнку нужны свежая вода, подходящая еда и чистый лоток. Если за ним следят внимательно, он быстрее привыкает к дому и чувствует себя спокойно.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Нежное обращение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дёргать котёнка, пугать его или резко брать на руки. Доброе обращение, терпение и аккуратность делают заботу настоящей и понятной даже младшему школьнику.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котёнок в рассказах и стихах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героем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замечает котёнка: маленького, мягкого и очень живого. Он вызывает интерес и улыбку, потому что рядом с ним сразу хочется говорить тише и осторожнее.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герой текста учится смотреть на котёнка внимательнее. Он понимает, что животному нужны тепло, еда, спокойствие и ласка, а не шум и резкие движения.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котёнок становится образом доверия. Он тянется к человеку, а читатель видит: доброта делает общение простым, тёплым и по-настоящему дружеским.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в сказке и в рассказе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котёнок отправляется в путь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котёнок может заговорить, надеть сапожки и отправиться искать друзей. Он встречает чудеса, но остаётся узнаваемым: любопытным, смелым и немного смешным. Именно поэтому образ легко представить на рисунке и запомнить по ярким деталям.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котёнок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котёнок чаще сидит на подоконнике, прячется под столом или гоняется за клубком во дворе. Автор показывает его повадки, движения и настроение так, будто читатель наблюдает живого питомца прямо сейчас.
</a:t>
            </a:r>
            <a:endParaRPr lang="en-US" sz="1024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ласковые слова и уменьшительные формы, чтобы показать тепло и симпатию. От них котёнок кажется маленьким, беззащитным и особенно милым.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прилагательные помогают передать заботливый взгляд на героя. Когда он назван пушистым, смешным или осторожным, читатель чувствует доброжелательное отношение.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 видно и в описании действий. Если котёнка гладят, берегут, зовут к себе или ждут, значит, автор подчёркивает ласку, доверие и желание помочь.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показывает отношение к котёнку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котёнок у читателя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часто вызывает умиление: он маленький, неуклюжий и смешно переставляет лапки. От этого хочется улыбнуться и наблюдать за ним дальше.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пробуждает радость, когда играет, прыгает и внезапно придумывает новую шалость. В такие моменты текст становится особенно живым и весёлым.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котёнок вызывает жалость, если он замёрз, испугался или ищет маму. Тогда читатель сильнее замечает его беззащитность и хочет защитить героя.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чувство — нежность. Когда котёнок тянется к теплу и доверию, читатель понимает, что даже маленькому существу нужны внимание и добрые руки.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скажи, где живёт котёнок и как он выглядит. Назови его цвет, размер, шерсть и другие заметные детали. Это сразу помогает представить героя.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перечисли, что он делает, и закончи тем, какой у него характер. Обязательно добавь, какое чувство вызывает котёнок у автора и у читателя.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пересказа текста о котёнке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текст о котёнке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быстро разобраться в рассказе или стихотворении о котёнке.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заботы о животных в школьном чтении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котёнке учат смотреть на животное как на живое существо, которому больно, страшно и одиноко так же, как человеку. Это важный урок доброты.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 показывает простые правила: не пугать, не обижать, не оставлять без воды и еды. Забота начинается с внимательного и спокойного отношения.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помогает котёнку, он становится добрее и ответственнее. Читатель понимает: любовь к животным проявляется не в словах, а в поступках.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легко становится центром тёплого сюжета: он теряется, прячется под шкафом, смешно путается в клубке, а потом находит друга и успокаивается.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учат видеть добро в простых вещах. Когда котёнок окружён заботой, дом кажется уютнее, а герои — внимательнее, терпеливее и дружелюбнее.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как герой доброй истории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чтения о котёнке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остаётся образ мягкой шерсти, круглых глаз и тихого мяуканья. Эти детали делают героя почти видимым, даже если его только читаешь.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его движения: он прыгает, крадётся, прячется и снова появляется. Благодаря этому текст кажется живым и немного озорным.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вспоминает слова, которые описывают характер котёнка: шустрый, осторожный, ласковый, смешной. Они помогают точно представить его настроение.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особенно ясно звучит главная мысль: маленькое живое существо нужно беречь, кормить, успокаивать и встречать с добротой.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— маленький герой больших добрых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делает литературное чтение тёплым и понятным: рядом с ним легко говорить о дружбе, заботе и ласке. Такой герой запоминается надолго и учит доброте каждый день.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2026-05-24T05:52:48Z</dcterms:created>
  <dcterms:modified xsi:type="dcterms:W3CDTF">2026-05-24T05:52:48Z</dcterms:modified>
</cp:coreProperties>
</file>