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влияет на чувство безопасности, доверие и качество жизни каждый день.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человека: как общение влияет на безопасность и жизнь
</a:t>
            </a:r>
            <a:endParaRPr lang="en-US" sz="198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показывает, как человек строит отношения, просит помощь, уважает других и чувствует себя частью группы. Для подростков особенно важны поддержка семьи, общение в классе и безопасное поведение в школе и интернете.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социального здоровья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02013" y="1648250"/>
            <a:ext cx="103612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8963" y="1648250"/>
            <a:ext cx="1036125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социального здоровья
</a:t>
            </a:r>
            <a:endParaRPr lang="en-US" sz="273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внимательно слушает собеседника, не перебивает и старается понять смысл сказанного. Это помогает договариваться спокойнее и уменьшает число недоразумений в общении.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 помощью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становится сложной, человек может спокойно обратиться к взрослому. Это особенно важно при конфликте, травле или угрозе, когда нужна защита и поддержка.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границ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личные границы других людей, принимать различия и говорить «нет», если предлагают плохой поступок. Это защищает от давления, обид и неприятных ситуаций.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боится участвовать в общей деятельности и выполнять свою часть дела. Умение работать вместе помогает чувствовать поддержку и сохранять доверие в коллективе.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договору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здоровый школьник умеет искать общее решение, учитывать мнение других и соблюдать договоренности. Такой подход делает совместную работу более организованной и доброжелательной.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окружение школьника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влияет на повседневное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школьника ежедневно влияют семья, одноклассники, друзья, учителя, тренеры и ребята из кружков. В этих отношениях он учится слушать, уважать других и вести себя в разных ситуациях.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ближайшем окружении формируются уверенность, привычки общения и умение решать спорные вопросы. Чем спокойнее и доброжелательнее эти связи, тем безопаснее человеку дома, в школе и онлайн.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укрепляют и ослабляют социальное здоровье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школьника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уважение и участие укрепляют отношения, а грубость, изоляция и постоянные споры ослабляют социальное здоровье.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ОБЗР и школьной психологии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получает общение и поддержку
</a:t>
            </a:r>
            <a:endParaRPr lang="en-US" sz="260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общения дополняют друг друга: дома, в классе, на тренировке и в переписке школьник получает разный опыт взаимодействия.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опирается сразу на несколько сред, поэтому важно поддерживать хорошие отношения не только в одном круге общения.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курса; данные для наглядной схемы условные
</a:t>
            </a:r>
            <a:endParaRPr lang="en-US" sz="6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главный источник поддержки
</a:t>
            </a:r>
            <a:endParaRPr lang="en-US" sz="2971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ребенок учится доверию, ответственности и уважительному разговору. Совместные дела и понятные правила помогают чувствовать себя в безопасности и легче справляться с трудностями.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внимательно относятся к чувствам ребенка, ему проще обсуждать тревоги и просить о помощи. Поддержка дома снижает напряжение и укрепляет уверенность в себе.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крики, обесценивание и нехватка времени на разговоры действуют наоборот. В такой атмосфере растет тревога, а желание открыто общаться заметно уменьшается.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6788"/>
            <a:ext cx="491100" cy="392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188804"/>
            <a:ext cx="491100" cy="392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760824"/>
            <a:ext cx="491100" cy="392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323786"/>
            <a:ext cx="491100" cy="392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общения и сотрудничества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уроках, в проектах и на соревнованиях школьник учится распределять роли, учитывать мнение других и отвечать за общий результат. Это развивает ответственность и взаимное уважение.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и справедливые правила помогают всем чувствовать себя спокойнее. Когда ученики понимают границы допустимого, в классе становится меньше споров и случайных обид.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решать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важно не переходить к агрессии. Спокойный разговор, уточнение позиции и поиск решения помогают сохранить отношения и не затягивать конфликт.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задает тон общения в классе, помогает договариваться и останавливает грубость. Уважительное отношение взрослого делает коллектив более безопасным и дружелюбным.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поручения, кружки и школьные события объединяют учеников. Когда есть общая цель, легче чувствовать себя частью класса и замечать пользу сотрудничества.
</a:t>
            </a:r>
            <a:endParaRPr lang="en-US" sz="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здоровое общение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 действий при обычном разговоре и в конфликте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вместе легче учиться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два одноклассника садятся повторять правила и проверять друг друга по теме. Один объясняет, если друг запутался, а потом они меняются ролями. Так появляется не только результат, но и ощущение, что рядом есть надежный человек.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трудный момент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заметил, что его товарищ расстроен после ссоры. Он не стал задавать лишних вопросов при всех, а предложил поговорить спокойно после уроков. Внимание и такт помогают дружбе сохранить доверие и уважение.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сближает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готовят проект для класса: кто-то ищет материал, кто-то рисует плакат, а кто-то отвечает за выступление. Когда каждый выполняет свою часть, появляется чувство команды. Дружба становится крепче, потому что строится на совместной ответственности.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ее значение в подростковом возрасте
</a:t>
            </a:r>
            <a:endParaRPr lang="en-US" sz="2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Интернет-общение: возможности и риски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позволяет поддерживать связь с друзьями и родственниками на расстоянии, быстро обмениваться сообщениями и находить единомышленников по интересам, даже если они живут в другом городе или стране.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 сети встречаются грубые комментарии, ложные сведения, навязчивые контакты и кибербуллинг. Неосторожные ответы или публикация личной информации могут сделать общение небезопасным.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себя, важно не раскрывать адрес, пароли, номера документов и геолокацию, а также проверять источники новостей и не переходить по сомнительным ссылкам.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ограничивать время в сети, не отвечать незнакомцам на личные вопросы и сразу сообщать взрослым о угрозах, шантаже или унижениях в переписке.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трудности в общении
</a:t>
            </a:r>
            <a:endParaRPr lang="en-US" sz="294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различаются по силе, но почти все можно уменьшить тренировкой разговора и внимательным отношением к собеседнику.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не только эмоции, но и нехватка опыта, поэтому навыки общения можно развивать.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курса ОБЗР и школьной психологии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человек, когда остается один
</a:t>
            </a:r>
            <a:endParaRPr lang="en-US" sz="2728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отсутствие общения делает человека напряженным: он чаще переживает, хуже отдыхает и сильнее боится оценки со стороны других.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человека редко принимают в общие дела, он начинает сомневаться в себе и реже проявляет инициативу на уроках и в группе.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коллективе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мешает договариваться, распределять роли и работать вместе, поэтому совместные задания могут вызывать растерянность и замкнутость.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риск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взрослых, кружки, спорт и общие дела помогают найти круг общения, почувствовать принятие и постепенно вернуть уверенность.
</a:t>
            </a:r>
            <a:endParaRPr lang="en-US" sz="8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сигнал взрослому может остановить травлю на раннем этапе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 проблеме узнают учитель или родители, тем меньше вреда получат жертва, свидетели и весь класс.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школьной безопасности и профилактике буллинга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621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реагировать на конфликт и травлю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действовать безопасно в типичных школьных ситуациях и к кому обращаться за поддержкой.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ответ всегда снижает риск эскалации: сначала прекращаем опасное общение, затем подключаем взрослых.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безопасности и основы ОБЗР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улучшению социального здоровья
</a:t>
            </a:r>
            <a:endParaRPr lang="en-US" sz="283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 материалам курса ОБЗР и школьной практики общения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частью коллектива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разовых действий: именно повторяющиеся встречи помогают быстрее узнать людей и почувствовать себя нужным.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общие дела с постоянным взаимодействием и общей целью.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психологии и курса ОБЗР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социальные привычки школьника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без перебивания, соблюдать очередь и не спорить грубо делает коллектив более организованным. В таком общении легче договариваться, распределять задания и решать мелкие разногласия.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благодарность и вежливое обращение задают доброжелательный тон общения. Такие простые слова помогают начать разговор спокойно, снизить напряжение и показать уважение к людям вокруг.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младшим, аккуратные слова и уважение к чужому мнению формируют доверие. Эти привычки особенно заметны в классе, семье и на улице, где каждый влияет на настроение других.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в повседневной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уроке, перемене, в чате и в транспорте человек каждый день показывает, умеет ли он уважать других, соблюдать правила и спокойно реагировать на неудобства.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Сотрудничество, взаимопомощь и внимательность делают обычные ситуации безопаснее. Даже небольшие поступки — уступить, выслушать, поддержать — заметно улучшают отношения в 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 растет там, где есть доверие, уважение и поддержка. Его укрепляют семья, школа, дружба и ежедневные привычки общения, а значит, его можно развивать шаг за шагом.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социальное здоровье можно развивать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2026-05-20T23:58:06Z</dcterms:created>
  <dcterms:modified xsi:type="dcterms:W3CDTF">2026-05-20T23:58:06Z</dcterms:modified>
</cp:coreProperties>
</file>