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горной местности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организму привыкнуть к высоте и не переутомиться в горах.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горах самочувствие меняется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воздух становится разрежённее, и кислорода в каждом вдохе меньше. Поэтому даже привычная нагрузка в горах быстрее вызывает усталость, а на большой высоте особенно важно идти спокойно и делать паузы.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меньше кислорода поступает в одном вдохе, а привычные движения требуют больше усилий.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высотной акклиматизации; заметное усиление нагрузки часто отмечают примерно с 2000 м.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м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 этого уровня многим людям уже становится труднее переносить нагрузку.
</a:t>
            </a:r>
            <a:endParaRPr lang="en-US" sz="1942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реакции организма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подъёма дыхание и пульс учащаются. Так организм пытается быстрее доставить кислород к органам, когда его в воздухе становится меньше.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привыкание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не растёт слишком быстро, тело постепенно адаптируется. Кровь начинает эффективнее переносить кислород, и самочувствие становится стабильнее.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 высотой растёт нагрузка на организм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усталости, на высоте чаще хочется пить, а после движения дольше сохраняется ощущение разбитости.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сильнее нагрузка и тем важнее не спешить с увеличением темпа.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материалам о влиянии высоты на самочувствие.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нормальной акклиматизации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появиться лёгкая одышка при движении, более частое дыхание, жажда и непривычная усталость. Это частая реакция на новую высоту.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2–3-й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спокойном темпе и отдыхе организм начинает привыкать. Сон может оставаться неидеальным, но общее самочувствие обычно становится ровнее.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4–5-й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ощущений уменьшается, если подъём был постепенным. Движение переносится легче, а восстановление после нагрузки происходит быстрее.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25" y="1534814"/>
            <a:ext cx="715800" cy="57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191" y="2103845"/>
            <a:ext cx="598397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2595" y="1409453"/>
            <a:ext cx="694912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симптомы в горах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головная боль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становится заметной и не проходит после отдыха. Если она усиливается вместе с другими признаками, это уже не обычная усталость.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Тошнота и рвота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тошноты, особенно вместе со слабостью и головной болью, может указывать на горную болезнь. В такой ситуации подниматься дальше нельзя.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Шаткая походка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идёт неуверенно, путает шаги или теряет равновесие, это тревожный сигнал. Такое состояние требует немедленного внимания взрослых.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Спутанная речь и сонливость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Замедленная, невнятная речь и сильная сонливость говорят о серьёзном ухудшении состояния. В горах такие изменения нельзя считать обычной усталостью.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 в покое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трудно дышать даже без движения, а губы синеют, человеку нужна срочная помощь. Подъём следует сразу прекратить и начать спуск.
</a:t>
            </a:r>
            <a:endParaRPr lang="en-US" sz="9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подъём в горы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постепенный темп помогает организму привыкать к высоте без лишней нагрузки.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возможные ощущения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 ростом высоты меняются самочувствие и нагрузка на организм.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чаще появляются неприятные ощущения и тем медленнее должен быть темп движения.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материалам о высотной акклиматизации.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высоте важны отдых и сон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организму нужен спокойный режим: во сне дыхание может становиться неровным, а усталость накапливается быстрее. Тёплая одежда и паузы помогают восстановиться.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давать себе отдыха, слабость и головная боль могут усилиться уже на следующий день. Поэтому в горах важно раньше ложиться, меньше перегружаться и следить за самочувствием.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еда и силы в горах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суше, а через дыхание организм теряет больше влаги, поэтому пить нужно регулярно, даже если жажда ощущается не сразу.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тёплую и простую еду, которая быстро даёт энергию: каши, хлеб, фрукты, орехи и сладкий чай помогают поддерживать силы.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пить и есть мало, слабость нарастает быстрее, может появиться головная боль и утомление, а восстанавливаться после перехода станет труднее.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подъёма по дням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распределить усилия так, чтобы организм успевал привыкать к высоте без лишнего напряжения.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растёт постепенно, а затем немного снижается для контроля самочувствия; такой ритм безопаснее резкого подъёма.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постепенного акклиматизационного подъёма, составленная по общим правилам безопасного поведения в горах.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нужна особая осторожность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труднее распознать первые признаки переутомления, поэтому им особенно важны короткие переходы, частые остановки и внимательное наблюдение взрослых.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с болезнями сердца или лёгких высота может даваться тяжелее, потому что организму сложнее снабжать ткани кислородом при меньшем его количестве.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кто уже переносил горную болезнь, стоит подниматься ещё осторожнее: неприятные симптомы у них могут появиться быстрее и повторяться при спешке.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учитывать здоровье каждого участника, заранее планировать отдых и не заставлять никого идти в темпе, который вызывает одышку или слабость.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Снаряжение, которое помогает в горах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нужны вещи, которые сохраняют тепло и защищают от ветра: многослойная одежда, шапка, перчатки и удобная обувь с хорошим сцеплением. Они помогают не переохладиться.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пригодятся средства защиты от солнца: очки, крем и головной убор. На высоте солнечное излучение сильнее, поэтому такие вещи защищают глаза и кожу.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ухудшении самочувствия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безопасных шагов при появлении тревожных симптомов в горах.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усталость и горная болезнь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усталость чаще связана с нагрузкой, а при горной болезни человек может чувствовать себя плохо даже без движения.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отдых помогает, вероятнее обычная усталость; если симптомы сохраняются или усиливаются, нужен спуск и помощь взрослых.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основано на общих признаках усталости и горной болезни, описанных в учебных материалах по безопасности в горах.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спешить в горах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на высоту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сразу сталкивается с меньшим количеством кислорода, более холодным воздухом и непривычной нагрузкой, поэтому ему нужно время на адаптацию.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и дни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слишком быстро, тело не успевает приспособиться, и могут появиться слабость, одышка и головная боль. Паузы и спокойный темп снижают риск.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привыкание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подъём идёт без спешки, организм лучше переносит высоту, а самочувствие становится стабильнее. Это помогает сохранять силы и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акклиматизации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привычки помогают легче переносить высоту и замечать опасные сигналы вовремя.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медленный темп, достаточное питьё и внимание к самочувствию; именно они помогают избежать перегрузки.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безопасной акклиматизации в горах из учебных и туристических рекомендаций.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важна акклиматизация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 альпинисты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проводят в горах больше времени и чаще двигаются по сложному рельефу. Им важно распределять силы, не переохлаждаться и не игнорировать усталость.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Спасатели, лыжники и жители высокогорья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акклиматизация нужна не только в походе, но и в повседневной жизни. Чем лучше организм приспособлен к высоте, тем легче сохранять работоспособность и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выигрывает тот, кто идёт спокойно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помогает телу привыкнуть к высоте, поэтому важны постепенный подъём, отдых, вода, еда и внимание к симптомам. Спешка в горах всегда повышает риск.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2026-05-20T22:16:24Z</dcterms:created>
  <dcterms:modified xsi:type="dcterms:W3CDTF">2026-05-20T22:16:24Z</dcterms:modified>
</cp:coreProperties>
</file>