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Ушибы: что это такое и как помочь себе
</a:t>
            </a:r>
            <a:endParaRPr lang="en-US" sz="4200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Ушиб: признаки, первая помощь и когда нужен врач.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об ушибах в 6 классе
</a:t>
            </a:r>
            <a:endParaRPr lang="en-US" sz="329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 легко получить на перемене, на уроке физкультуры, дома или во дворе. Важно уметь быстро распознать травму, приложить холод и заметить тревожные признаки, чтобы не пропустить серьёзное повреждение.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тканях при ушибе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ударе мелкие сосуды под кожей повреждаются или лопаются, и кровь попадает в окружающие ткани. Так появляется гематома, которую мы видим как синяк.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 месте травмы накапливается жидкость. Из-за этого кожа или мышца становятся припухлыми, а движение может временно вызывать дискомфорт.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возникает потому, что отёк и кровь сдавливают нервные окончания. Чем сильнее ушиб, тем заметнее могут быть боль, отёк и ограничение движений.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часы после удара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ушиба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часы обычно появляются боль, покраснение и небольшая припухлость. Иногда место удара становится чувствительным даже при лёгком касании, поэтому его лучше не нагружать.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синяк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1–2 дня синяк часто темнеет, затем меняет цвет на зелёный и жёлтый. Обычно следы постепенно исчезают за 1–3 недели.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 и другие травмы: как различить
</a:t>
            </a:r>
            <a:endParaRPr lang="en-US" sz="364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когда достаточно наблюдения, а когда нужна срочная помощь.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Синяк и отёк чаще говорят об ушибе, но деформация, невозможность двигаться или симптомы после удара по голове требуют врача.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по первой помощи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417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823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3158" y="2295390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8319" y="1466300"/>
            <a:ext cx="651038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49222" y="2192325"/>
            <a:ext cx="506363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как чаще всего возникают ушибы
</a:t>
            </a:r>
            <a:endParaRPr lang="en-US" sz="3533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на ровном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падение с собственного роста может привести к ушибу колена, голени, локтя или кисти, если человек ударяется о пол, асфальт или твёрдую поверхность.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в игре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подвижных игр дети часто сталкиваются друг с другом или с мячом. От этого страдают лоб, плечо, бедро и другие открытые части тела.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Велосипед, самокат, ролики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резком торможении, неудачном повороте или падении с транспорта чаще всего ушибаются голени, колени, локти и ладони, особенно если нет защиты.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мебель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Удары о парту, шкаф, дверной косяк или скамейку случаются в тесных проходах. Такие травмы нередко приходятся на лоб, плечо, кисть и бедро.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прыжок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 может появиться и без прямого столкновения: при неловком прыжке, скольжении или резкой остановке ткани получают ударную нагрузку и болезненно реагируют.
</a:t>
            </a:r>
            <a:endParaRPr lang="en-US" sz="10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ушибе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памяткам первой помощи для детей и взрослых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сразу после ушиба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сутки не стоит греть ушибленное место, потому что тепло усиливает приток крови и может сделать отёк больше, а боль — заметнее.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сильно растирать кожу, разминать место удара или продолжать тренировку через боль. Такие действия могут усилить повреждение тканей и замедлить восстановление.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нельзя прикладывать прямо к коже: нужен тонкий слой ткани, полотенце или салфетка. Иначе можно получить холодовый ожог.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сильного удара появились волдыри, их нельзя прокалывать самостоятельно. Это повышает риск инфекции и дополнительного раздражения кожи.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боль, отёк и синяк меняются со временем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синяка меняется не только по дням, но и зависит от глубины повреждения и особенностей организма.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выраженные боль и отёк приходятся на первые 1–2 суток, затем состояние постепенно улучшается.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по первой помощи; обобщённая схема изменения симптомов после ушиба
</a:t>
            </a:r>
            <a:endParaRPr lang="en-US" sz="7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прикладывать холод
</a:t>
            </a:r>
            <a:endParaRPr lang="en-US" sz="3447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прикладывают только через тонкую ткань, полотенце или салфетку. Один сеанс длится 10–15 минут, после чего нужен перерыв, чтобы не повредить кожу.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охлаждения подойдут пакет со льдом, холодный гелевый пакет или бутылка с холодной водой. Холод помогает уменьшить боль и замедлить нарастание отёка.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ушиб можно наблюдать дома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удара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Остановитесь, уберите нагрузку с травмированного места и оцените, насколько сильны боль и отёк. Если человек может двигать рукой или ногой, а состояние остаётся стабильным, обычно можно начать домашнее наблюдение.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Приложите холод через ткань и следите, не усиливаются ли боль, припухлость или трудности при движении. О любом ухудшении нужно сразу сказать взрослым, даже если сначала ушиб выглядел небольшим.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1–2 суток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синяк небольшой, боль умеренная и подвижность постепенно возвращается, обычно достаточно покоя и наблюдения. При нарастании симптомов, слабости или резком ограничении движений нужен врач.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признаки, при которых нужен врач
</a:t>
            </a:r>
            <a:endParaRPr lang="en-US" sz="312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показывают, что травма может быть серьёзнее обычного ушиба и требует осмотра врача.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боль быстро усиливается, появляется деформация или нарушается чувствительность, домашнего наблюдения недостаточно.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по первой помощи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 головы: когда нужна особая осторожность
</a:t>
            </a:r>
            <a:endParaRPr lang="en-US" sz="2843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удара головой важно не ограничиваться только осмотром синяка. Даже при небольшой шишке могут появиться симптомы, которые указывают на более серьёзное повреждение и требуют внимания взрослых.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состояние после удара головой нужно отслеживать несколько часов подряд. Некоторые симптомы проявляются не сразу, поэтому важно не оставлять ребёнка одного и не нагружать его активными играми.
</a:t>
            </a:r>
            <a:endParaRPr lang="en-US" sz="114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тревожны сонливость, повторная рвота, спутанность, сильная головная боль и ухудшение зрения. Такие признаки нельзя объяснять обычным ушибом без наблюдения врача.
</a:t>
            </a:r>
            <a:endParaRPr lang="en-US" sz="1140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поведение стало необычным, человек плохо отвечает на вопросы или выглядит резко ослабленным, нужна срочная помощь. В таких случаях лучше перестраховаться и показать пострадавшего врачу.
</a:t>
            </a:r>
            <a:endParaRPr lang="en-US" sz="11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ушибы случаются чаще всего
</a:t>
            </a:r>
            <a:endParaRPr lang="en-US" sz="346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места, где дети быстро двигаются, поворачивают или сталкиваются с препятствиями.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ушибов связана с активностью и падениями, значит, внимательность и защита особенно важны в движении.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первой помощи; обобщение типичных бытовых и школьных ситуаций
</a:t>
            </a:r>
            <a:endParaRPr lang="en-US" sz="7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восстановление после ушиба
</a:t>
            </a:r>
            <a:endParaRPr lang="en-US" sz="2917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сутки организму нужен покой: лучше избегать бега, прыжков и лишних нагрузок. Лёгкие движения допустимы только без усиления боли, чтобы не мешать естественному восстановлению тканей.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заживления зависит от силы удара и места травмы. Небольшой ушиб может пройти за несколько дней, а крупный синяк или глубокое повреждение мягких тканей — дольше, иногда до трёх недель.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уменьшение боли и возвращение обычной подвижности — хороший признак. Если, наоборот, симптомы держатся или становятся сильнее, это повод сообщить взрослым и обратиться к врачу.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обычный ушиб от серьёзной травмы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признакам, которые используют при оценке состояния после удара или падения.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спортом — разминка и внимание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мышцы готовы к движению, падений и неловких ударов становится меньше. Разминка помогает начать игру или тренировку спокойнее, а на площадке легче сохранить равновесие и вовремя заметить препятствие.
</a:t>
            </a:r>
            <a:endParaRPr lang="en-US" sz="1116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важно убрать лишнее с проходов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полу не должны лежать сумки, игрушки, провода и скользкие предметы. Когда путь свободен, ребёнок реже спотыкается о порог, край ковра или стул, который кто-то неожиданно отодвинул.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нужна не только на скорости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катании на велосипеде, роликах и самокате помогают налокотники и наколенники. Они особенно полезны при падении на асфальт или плитку, где удар может быть сильнее, чем кажется сначала.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снизить риск ушибов в школе и дома
</a:t>
            </a:r>
            <a:endParaRPr lang="en-US" sz="33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всего помогает предотвратить ушибы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лучше, когда меры сочетаются: защита, порядок и внимательное движение дополняют друг друга.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экипировка и аккуратное поведение в опасных местах; одна мера без остальных защищает хуже.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безопасного поведения и первой помощи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мифы об ушибах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синяк не всегда означает пустяк. Даже небольшой ушиб нужно наблюдать, если боль нарастает, отёк увеличивается или становится труднее двигать рукой или ногой.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удара тепло не помогает. В первые сутки лучше использовать холод через ткань, потому что он уменьшает приток крови и помогает сдержать отёк.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растирание или массаж не ускоряют выздоровление. Наоборот, такие действия могут усилить боль, повредить ткани и сделать гематому заметнее.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встал и пошёл, травма всё равно может быть серьёзной. По одному этому признаку нельзя судить о тяжести ушиба, особенно после удара головой.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Ушибы: главное запомнить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 случаются часто, но при правильных действиях обычно быстро проходят. Холод, покой и внимательное наблюдение помогают снизить боль, а опасные симптомы требуют помощи взрослого и врача.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2026-05-20T22:41:26Z</dcterms:created>
  <dcterms:modified xsi:type="dcterms:W3CDTF">2026-05-20T22:41:26Z</dcterms:modified>
</cp:coreProperties>
</file>