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порхает, кружится...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зимний день тихим, светлым и по-настоящему волшебным.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дети видят снег каждый день, поэтому стихотворение помогает заметить привычное по-новому: услышать тишину, увидеть красоту и почувствовать радостное зимнее настроение.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стихотворение о снеге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первом снежном дне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снежинки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падать медленно и мягко, будто не спешит. Воздух становится спокойнее, а маленькие белые хлопья особенно заметны на фоне тёмных крыш и веток.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белеет трава, потом дорожки, скамейки и крыши домов. Всего за несколько минут знакомый двор кажется другим, словно кто-то накрыл его чистым пушистым покрывалом.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соединяет тишину, красоту и удивление. Ребёнку легко заметить, как привычное место меняется почти до неузнаваемости и становится похожим на сказочную картину.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часто вызывает улыбку и радость. Он обещает игры, прогулки и новые открытия, поэтому обычный день кажется особенно светлым и запоминающимся.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движение снега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03190" y="2321753"/>
            <a:ext cx="2675338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«порхает» и «кружится» передают лёгкость снежинок. Мы представляем их не тяжёлыми хлопьями, а маленькими воздушными танцорами, которые плавно движутся в небе.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4826935" y="2321753"/>
            <a:ext cx="2675338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хлопьев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«летит» помогает увидеть, как снег опускается с высоты. Он словно не падает резко, а медленно плывёт вниз, сохраняя ощущение нежности и спокойствия.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8058927" y="2321753"/>
            <a:ext cx="2675338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Покрывает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«ложится» показывает, как снег оседает на землю, крыши и деревья. После этого всё вокруг становится светлым, аккуратным и удивительно чистым.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1290929" y="2321753"/>
            <a:ext cx="2675338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снег почти одушевлённым. Он будто сам выбирает, как двигаться, и поэтому зимняя картина в стихотворении выглядит весёлой и живой.
</a:t>
            </a:r>
            <a:endParaRPr lang="en-US" sz="2600" dirty="0"/>
          </a:p>
        </p:txBody>
      </p:sp>
      <p:sp>
        <p:nvSpPr>
          <p:cNvPr id="14" name="Text 6"/>
          <p:cNvSpPr txBox="1"/>
          <p:nvPr/>
        </p:nvSpPr>
        <p:spPr>
          <a:xfrm>
            <a:off x="14522944" y="2321753"/>
            <a:ext cx="2675345" cy="69002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игра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точным глаголам снег кажется не холодным и тяжёлым, а игривым и красивым. Именно так поэзия превращает обычное явление природы в маленькое чудо.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снежинка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появляется в холодном облаке, когда водяной пар превращается в лёд. Её форма часто напоминает звёздочку с шестью лучами, и именно поэтому снег кажется таким сказочным. Каждая снежинка выглядит как маленькое чудо природы, созданное без кисти и краски.
</a:t>
            </a:r>
            <a:endParaRPr lang="en-US" sz="2055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звёздочка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снежинок есть тонкие узоры, будто кто-то очень аккуратно вырезал их из белой бумаги. Две снежинки почти никогда не бывают одинаковыми. Из-за этого зимний снегопад похож на бесконечный хоровод разных и красивых фигур.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7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Узор, который не повторяется
</a:t>
            </a:r>
            <a:endParaRPr lang="en-US" sz="2677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очень лёгкая и быстро тает на ладони, если она тёплая. Но даже за короткое мгновение можно успеть заметить её красоту. Поэтому дети и взрослые так любят смотреть на снег и ловить взглядом его причудливые формы.
</a:t>
            </a:r>
            <a:endParaRPr lang="en-US" sz="2211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красота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снег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наблюдениям о круговороте воды и образовании снежинок в холодном воздухе.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зимой вокруг становится тише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9404100" y="17976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глушит шаги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снег словно укрывает землю и приглушает звуки. Шаги на дорожке слышны тише, поэтому улица кажется спокойной, почти сонной и очень уютной.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9404100" y="45943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спокойнее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падает снег, шумы вокруг заметно смягчаются. Ветер, машины и голоса не исчезают, но зимний пейзаж всё равно воспринимается более тихим и ровным.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9404100" y="7391021"/>
            <a:ext cx="7503600" cy="24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помогает любоваться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обстановке легче заметить красоту деревьев, крыш и сугробов. Тишина не пугает, а помогает почувствовать зимний день внимательнее и спокойнее.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краски на белом фоне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вещи заметнее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особенно выделяются красные варежки, синие санки и тёмные ветки. Контраст делает обычные предметы нарядными, словно они стали частью праздничной открытки.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как огоньки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свет в окнах на фоне снега кажется тёплым и дружелюбным. Он напоминает, что зимой даже в холодный вечер можно почувствовать уют и домашнее тепло.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фон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цвет помогает увидеть форму деревьев, сугробов и дорожек. Из-за этого зимний пейзаж выглядит не пустым, а очень выразительным и аккуратным.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без украшений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сам становится украшением улицы. Ему не нужны яркие гирлянды, потому что белый фон делает природу праздничной, свежей и особенно красивой.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лучей у снежинки часто делает её похожей на маленькую звёздочку.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формы снежинки: шестилучевая симметрия, распространённая в школьных наблюдениях о снеге.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представить снег не просто как погоду, а как красивую сказочную деталь зимы.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175" y="5795005"/>
            <a:ext cx="17258400" cy="3404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игры детей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снега легко слепить смешного снеговика с морковкой вместо носа. Такая игра нравится детям, потому что можно работать вместе, придумывать детали и смеяться над результатом.
</a:t>
            </a:r>
            <a:endParaRPr lang="en-US" sz="2414" dirty="0"/>
          </a:p>
        </p:txBody>
      </p:sp>
      <p:sp>
        <p:nvSpPr>
          <p:cNvPr id="11" name="Text 3"/>
          <p:cNvSpPr txBox="1"/>
          <p:nvPr/>
        </p:nvSpPr>
        <p:spPr>
          <a:xfrm>
            <a:off x="58973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Снежки и смех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снежки делает прогулку подвижной и весёлой. Главное — играть осторожно, не целиться в лицо и помнить, что дружба важнее любого победного броска.
</a:t>
            </a:r>
            <a:endParaRPr lang="en-US" sz="2666" dirty="0"/>
          </a:p>
        </p:txBody>
      </p:sp>
      <p:sp>
        <p:nvSpPr>
          <p:cNvPr id="12" name="Text 4"/>
          <p:cNvSpPr txBox="1"/>
          <p:nvPr/>
        </p:nvSpPr>
        <p:spPr>
          <a:xfrm>
            <a:off x="102994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горка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санках приносит радость и ощущение скорости. Даже короткий спуск может стать настоящим приключением, если рядом есть друзья, безопасная горка и хорошее настроение.
</a:t>
            </a:r>
            <a:endParaRPr lang="en-US" sz="2414" dirty="0"/>
          </a:p>
        </p:txBody>
      </p:sp>
      <p:sp>
        <p:nvSpPr>
          <p:cNvPr id="13" name="Text 5"/>
          <p:cNvSpPr txBox="1"/>
          <p:nvPr/>
        </p:nvSpPr>
        <p:spPr>
          <a:xfrm>
            <a:off x="14701500" y="2890275"/>
            <a:ext cx="3138600" cy="270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можно оставить следы, провести линию палочкой или нарисовать простой узор пальцем в варежке. Так обычный двор превращается в большой зимний лист для творчества.
</a:t>
            </a:r>
            <a:endParaRPr lang="en-US" sz="24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671131"/>
            <a:ext cx="835200" cy="74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зимы в природе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снегопадом небо часто становится низким и серым, будто вот-вот опустит на землю белый занавес. Воздух при этом кажется холодным, влажным и особенно тихим.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Серое небо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начинают падать первые снежинки, они кружатся медленно и мягко. Кажется, что не спешат, а осторожно пробуют землю на белую зимнюю готовность.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снежинки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снегопада ветви деревьев выглядят пушистыми и нарядными. Снег ложится на них тонким слоем, и обычные деревья сразу становятся похожими на сказочные.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деревья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домов покрываются снегом, как белыми шапками. Так улица меняется за короткое время, и знакомый двор становится совсем другим — спокойным, светлым и праздничным.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в шапках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рассказывают о снеге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смотрит в окно и видит, как двор засыпает белым пушистым слоем. Снег напоминает вату, перья или сахар, поэтому строка сразу становится тёплой и знакомой ребёнку.
</a:t>
            </a:r>
            <a:endParaRPr lang="en-US" sz="217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пушистая вата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двор после снегопада становится похожим на иллюстрацию к зимней сказке. Поэтому поэты любят снег: он делает привычные вещи необычными и помогает увидеть красоту вокруг.
</a:t>
            </a:r>
            <a:endParaRPr lang="en-US" sz="2017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 знакомой улице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земля ещё тёмная, а утром она уже белая и тихая. Такое превращение похоже на маленькое чудо, которое происходит почти без шума, пока все спят.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всё меняется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зимнее настроение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зимние впечатления складываются в радостное настроение ребёнка.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3055" y="2827747"/>
            <a:ext cx="5376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905" y="2827747"/>
            <a:ext cx="6144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45155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5405" y="2827747"/>
            <a:ext cx="614400" cy="61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060755" y="2869267"/>
            <a:ext cx="664200" cy="5313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 теме зимы
</a:t>
            </a:r>
            <a:endParaRPr lang="en-US" sz="4500" dirty="0"/>
          </a:p>
        </p:txBody>
      </p:sp>
      <p:sp>
        <p:nvSpPr>
          <p:cNvPr id="1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7" name="Text 2"/>
          <p:cNvSpPr txBox="1"/>
          <p:nvPr/>
        </p:nvSpPr>
        <p:spPr>
          <a:xfrm>
            <a:off x="1486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«снежинка» помогает представить маленький узорный кристалл, который тихо кружится в воздухе. Оно звучит нежно и сразу вызывает образ зимней красоты, знакомой каждому школьнику.
</a:t>
            </a:r>
            <a:endParaRPr lang="en-US" sz="2060" dirty="0"/>
          </a:p>
        </p:txBody>
      </p:sp>
      <p:sp>
        <p:nvSpPr>
          <p:cNvPr id="18" name="Text 3"/>
          <p:cNvSpPr txBox="1"/>
          <p:nvPr/>
        </p:nvSpPr>
        <p:spPr>
          <a:xfrm>
            <a:off x="1464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
</a:t>
            </a:r>
            <a:endParaRPr lang="en-US" sz="2800" dirty="0"/>
          </a:p>
        </p:txBody>
      </p:sp>
      <p:sp>
        <p:nvSpPr>
          <p:cNvPr id="19" name="Text 4"/>
          <p:cNvSpPr txBox="1"/>
          <p:nvPr/>
        </p:nvSpPr>
        <p:spPr>
          <a:xfrm>
            <a:off x="46069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«Вьюга» — это сильный ветер со снегом, который закручивает белые хлопья в воздухе. Такое слово делает зимнюю картину более живой и немного таинственной.
</a:t>
            </a:r>
            <a:endParaRPr lang="en-US" sz="2145" dirty="0"/>
          </a:p>
        </p:txBody>
      </p:sp>
      <p:sp>
        <p:nvSpPr>
          <p:cNvPr id="20" name="Text 5"/>
          <p:cNvSpPr txBox="1"/>
          <p:nvPr/>
        </p:nvSpPr>
        <p:spPr>
          <a:xfrm>
            <a:off x="45842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
</a:t>
            </a:r>
            <a:endParaRPr lang="en-US" sz="2800" dirty="0"/>
          </a:p>
        </p:txBody>
      </p:sp>
      <p:sp>
        <p:nvSpPr>
          <p:cNvPr id="21" name="Text 6"/>
          <p:cNvSpPr txBox="1"/>
          <p:nvPr/>
        </p:nvSpPr>
        <p:spPr>
          <a:xfrm>
            <a:off x="77271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«мороз» напоминает о щиплющем холоде, румяных щеках и звенящем воздухе. Оно часто помогает понять, почему зимой хочется теплее укутаться и быстрее идти домой.
</a:t>
            </a:r>
            <a:endParaRPr lang="en-US" sz="2145" dirty="0"/>
          </a:p>
        </p:txBody>
      </p:sp>
      <p:sp>
        <p:nvSpPr>
          <p:cNvPr id="22" name="Text 7"/>
          <p:cNvSpPr txBox="1"/>
          <p:nvPr/>
        </p:nvSpPr>
        <p:spPr>
          <a:xfrm>
            <a:off x="77045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endParaRPr lang="en-US" sz="2800" dirty="0"/>
          </a:p>
        </p:txBody>
      </p:sp>
      <p:sp>
        <p:nvSpPr>
          <p:cNvPr id="23" name="Text 8"/>
          <p:cNvSpPr txBox="1"/>
          <p:nvPr/>
        </p:nvSpPr>
        <p:spPr>
          <a:xfrm>
            <a:off x="1084742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«Иней» — это тонкий белый налёт на ветках, траве и окнах. Он украшает всё вокруг, будто зима осторожно рисует серебристые узоры своей невидимой кистью.
</a:t>
            </a:r>
            <a:endParaRPr lang="en-US" sz="2300" dirty="0"/>
          </a:p>
        </p:txBody>
      </p:sp>
      <p:sp>
        <p:nvSpPr>
          <p:cNvPr id="24" name="Text 9"/>
          <p:cNvSpPr txBox="1"/>
          <p:nvPr/>
        </p:nvSpPr>
        <p:spPr>
          <a:xfrm>
            <a:off x="1082477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
</a:t>
            </a:r>
            <a:endParaRPr lang="en-US" sz="2800" dirty="0"/>
          </a:p>
        </p:txBody>
      </p:sp>
      <p:sp>
        <p:nvSpPr>
          <p:cNvPr id="25" name="Text 10"/>
          <p:cNvSpPr txBox="1"/>
          <p:nvPr/>
        </p:nvSpPr>
        <p:spPr>
          <a:xfrm>
            <a:off x="13967675" y="5216622"/>
            <a:ext cx="2866200" cy="313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«сугроб» и «лёд» часто встречаются зимой на прогулке и в стихах. Они помогают точно назвать то, что дети видят во дворе, на дорожке и у крыльца.
</a:t>
            </a:r>
            <a:endParaRPr lang="en-US" sz="2246" dirty="0"/>
          </a:p>
        </p:txBody>
      </p:sp>
      <p:sp>
        <p:nvSpPr>
          <p:cNvPr id="26" name="Text 11"/>
          <p:cNvSpPr txBox="1"/>
          <p:nvPr/>
        </p:nvSpPr>
        <p:spPr>
          <a:xfrm>
            <a:off x="13945025" y="3843725"/>
            <a:ext cx="2866200" cy="111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Сугроб и лёд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оживает в детских стихах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стихотворении снег ведёт себя почти как живое существо: он летит, кружится и будто радуется встрече с землёй. Так картину легко представить и запомнить.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сравнивают снег с ватой, перьями, сахаром или звёздочками. Такие сравнения понятны детям и сразу делают зимнюю сцену яркой, доброй и немного волшебной.
</a:t>
            </a:r>
            <a:endParaRPr lang="en-US" sz="2773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«пляшет» и «порхает», он уже не кажется холодным и тяжёлым. Слова о движении превращают обычный снегопад в лёгкий зимний танец.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Оживший снег помогает ребёнку увидеть в зиме не только погоду, но и историю. Тогда во дворе словно появляется добрый сказочный персонаж, который раскрашивает день белым цветом.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зима отличается от других времён года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становится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солнце поднимается ниже, поэтому световой день быстро заканчивается. Утро приходит поздно, а вечером темнеет раньше, чем в другие времена года.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становится главным украшением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снег делает зимний пейзаж особенным: он покрывает крыши, ветви и дорожки, превращая знакомый двор в светлую картину.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замирает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без листьев, трава прячется под снегом, а воздух становится холодным и прозрачным. Вся природа будто делает паузу и отдыхает.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200" y="2336733"/>
            <a:ext cx="6835800" cy="66488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зимой на улице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Одевайся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прогулку нужны тёплая куртка, шапка, варежки и шарф. Хорошая одежда помогает дольше играть на улице и не мёрзнуть даже в морозный день.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удобную обувь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должна быть тёплой и нескользящей, чтобы шаги были уверенными на снегу и льду. Тогда идти в школу или гулять становится спокойнее и безопаснее.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осторожен на льду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поверхности нельзя бегать, толкаться и устраивать опасные игры. Лучше идти медленно, смотреть под ноги и держаться подальше от опасных мест.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про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сильный снегопад или очень холодно, важно слушать взрослых. Они подскажут, где гулять безопасно, и помогут вернуться домой вовремя.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на свежем снегу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Чьи это следы?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свежем снегу хорошо видны следы птиц, кошек, собак и людей. Если присмотреться, можно попробовать угадать, кто проходил здесь совсем недавно.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дорожке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бывают маленькими, глубокими, редкими или частыми. По их рисунку двор превращается в загадку, которую интересно разгадывать во время зимней прогулки.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работа наблюдателя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снег внимательнее, замечаешь то, что раньше скрывалось. Даже обычный путь к дому становится местом открытий, почти как маленькая лаборатория.
</a:t>
            </a:r>
            <a:endParaRPr lang="en-US" sz="2797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без слов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 словно рассказывает свою короткую историю: кто спешил, кто прыгал, кто просто прошёл мимо. Снег помогает увидеть жизнь двора по-новому.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снежка запоминается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видит, как маленькие снежинки падают на тёмную землю и сразу меняют весь двор. Белый цвет блестит, тихо лежит на крышах и делает привычное место необычным. Такая картина легко остаётся в памяти.
</a:t>
            </a:r>
            <a:endParaRPr lang="en-US" sz="22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белое чудо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только красиво выглядит, но и создаёт особую тишину. Шаги становятся мягче, звуки — глуше, а воздух будто замирает. Поэтому зимний образ запоминается сразу несколькими чувствами.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который слышно глазами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Снежок вызывает желание слепить комок, нарисовать дорожку или поймать снежинку на варежку. В нём есть и красота, и игра, и ожидание маленького чуда. Именно поэтому он так нравится детям.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похожий на игру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мир как маленькое чудо
</a:t>
            </a:r>
            <a:pPr algn="l" indent="0" marL="0">
              <a:lnSpc>
                <a:spcPct val="100000"/>
              </a:lnSpc>
              <a:buNone/>
            </a:pPr>
            <a:r>
              <a:rPr lang="en-US" sz="5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7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в стихотворении делает мир тише, светлее и веселее. Он напоминает, что даже самая маленькая снежинка может подарить радость, если смотреть внимательно и с удивлением.
</a:t>
            </a:r>
            <a:endParaRPr lang="en-US" sz="384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2026-05-27T13:10:04Z</dcterms:created>
  <dcterms:modified xsi:type="dcterms:W3CDTF">2026-05-27T13:10:04Z</dcterms:modified>
</cp:coreProperties>
</file>