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развитие России в XVIII веке: реформы, экономика, общество и образование.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XVIII века ознаменовано масштабными реформами Петра I. Россия укрепляет армию, обновляет управление и расширяет территории. Общество делится на сословия: дворянство, духовенство, купечество и крестьянство.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развития страны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реформ Петра I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1700-е гг.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регулярной армии и флота — фундамент безопасности и мощи государства.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1711 г.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Сената для централизованного управления и контроля.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1722 г.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Табели о рангах, упорядочившей продвижение по службе и статус дворян.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1720-е гг.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административного деления — коллегии заменяют старые приказы, развиваются губернии.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207183"/>
            <a:ext cx="3934500" cy="24706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сословия, их численность, права и источники дохода.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Подавляющее большинство населения — крестьяне, занятые в сельском хозяйстве, с ограниченными правами.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России начала XVIII века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русского общества XVIII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экономика и ремесла: новые горизонты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и новые рынки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лавок и расширение товарного ассортимента стимулировали экономический рост в крупных городах. Торговцы открывали связи с Европой, что обогащало рынок.
</a:t>
            </a:r>
            <a:endParaRPr lang="en-US" sz="1266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 и мануфактур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развивается ремесленное производство — особое внимание уделялось текстильной отрасли, где применялись западные технологии.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банковских и складских учреждений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Становились доступны банковские лавки и склады, упрощая финансовые операции и хранение товаров, что укрепляло городской бизнес.
</a:t>
            </a:r>
            <a:endParaRPr lang="en-US" sz="12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подушной подати с каждого мужчины позволило увеличить доходы государства и систематизировать налоговый сбор.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реформа и государственные финансы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на соль, табак и алкоголь серьезно пополнили казну, но усложнили жизнь простых жителей.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налоговая система усилила контроль над крестьянством и стабилизировала госбюджет.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Северной войны для экономики и городов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Балтийскому морю и новая 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Северной войне дала России важный выход к морю. Основание Санкт-Петербурга стало шагом к укреплению позиций на Балтике.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порта и городской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строятся порты, склады и новые городские сооружения. Поступление европейских товаров и технологий ускоряет экономическое развитие.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культуры — рожь, овес, пшеница и просо, которые составляли экономическую базу страны.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поместья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Поместья и крестьянские хозяйства обрабатывали 90% земель, составляя основу аграрного производства.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зерна в Европу растёт, часть урожая направляется в государственную казну.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технических новшеств в сельском хозяйстве остаётся минимальным, что замедляет рост производительности.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доходов казны формировалось за счёт монополий на соль, табак и спирт.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Монополии не только стабилизировали государственный бюджет, но и стимулировали развитие новых отраслей промышленности.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по государственным доходам XVIII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первой половины XVIII века усилили права помещиков, ограничившие возможности крестьян на защиту и жалобы.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крепостного права и положение крестьян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получили право ссылать крестьян в Сибирь без судебного разбирательства, ужесточая контроль.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90% крестьян были закреплены за землёй и помещиками, что усугубило их экономическое и социальное положение.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XVIII века в России насчитывалось около 250 городов, к 1762 году их число почти удвоилось, достигнув почти 500. Это свидетельствовало о растущем значении городской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особенности городского населения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увеличивалась доля ремесленников, купцов и мещан. Миграция из сельской местности приводила к появлению новых кварталов и расширению городской территории.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городская инфраструктура: строились мостовые, ратуши и рынки, важные для торговых и социальных нужд горожан, что улучшало комфорт и организацию жизни.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новые профессии, а с ними и образовательные учреждения — увеличивалось число школ и мастерских, что способствовало профессиональному росту городского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XVIII века существовало свыше 1000 мануфактур, охватывавших металлургию, текстиль, судостроение и производство оружия, что стало двигателем экономики.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 и мануфактур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80% мануфактур относились к крупным предприятиям с более чем 100 рабочими, что свидетельствовало о высокой концентрации производства в крупных центрах.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развитию мануфактур Россия вышла в число ведущих стран Европы по промышленному развитию, что укрепило экономический потенциал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поддержка торговли и промышленности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пошлины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вводило пошлины на импортные товары для защиты отечественных производителей и стимулирования внутреннего производства.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вывоза драгоценных металлов
</a:t>
            </a:r>
            <a:endParaRPr lang="en-US" sz="1238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золота и серебра был ограничен, чтобы сохранить национальные богатства и укрепить финансовую систему страны.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заказы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Организовывались крупные заказы для мануфактур, например, по поставке вооружения и униформы для армии и флота, что стимулировало производство.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XVIII веке активно торговала с Англией, Голландией, Персией, Китаем, экспортируя хлеб, железо, меха, лен и пушнину, что способствовало экономическому росту.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и основные торговые пути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включал ткани, специи, предметы роскоши и металлические изделия, отражая связь России с мировыми рынками и спросом на европейские товары.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торговые маршруты проходили по Волге, Каспийскому морю, Балтийскому морю и через территорию Украины, обеспечивая международные и внутренние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ремесленников и купцов отражает экономическую диверсификацию и формирование новых слоев в городской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усиление торгового и ремесленного класса, что способствует развитию городской экономики и социальной структуры.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городского населения (диаграмма)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историков, данные по населению России XVIII века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европейских реформ отразилось в новом образе жизни дворянства: мода, обычаи и поведение менялись под влиянием западных традиций.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культурные изменения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Женское воспитание стало более светским: девушки начали посещать балы, получать образование и участвовать в светской жизни, что расширяло их социальные возможности.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формы досуга: театры, ассамблеи, книги и кафе стали местами общения и культурного обмена в городах.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архитектура также изменялись: появились европейские стили в строительстве городских домов и новые привычки в рационе горожан.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науки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цифирных школ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1714 году были созданы цифирные школы для обучения основам арифметики и грамоте, что способствовало распространению образования среди молодежи разных сословий.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Петербургской Академии наук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1724 году была основана Петербургская Академия наук — первый научный центр России, который сыграл ключевую роль в развитии отечественной науки и образования.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доходов обеспечивал финансирование регулярной армии и реализацию государственных проектов, укреплявших положение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налоговых поступлений стало результатом реформ и роста торговли, что усилило финансовую стабильность государства.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доходы и налоги: динамика (1700-1750)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российских финансовых ведомств XVIII века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9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перспективы социально-экономического развития
</a:t>
            </a:r>
            <a:endParaRPr lang="en-US" sz="2119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XVIII века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Налоговое бремя на крестьян возросло, мануфактуры испытывали недостаток квалифицированных работников, транспортная сеть оставалась слаборазвитой.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XVIII века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промышленность и торговля, расширялись связи с зарубежными странами, появлялись инициативы по улучшению образования и подготовки кадров.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позднего XVIII века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Ожидается дальнейший рост городского населения, внедрение новых технологий в сельском хозяйстве и улучшение транспортной инфраструктуры для поддержки экономики.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XVIII века в будущее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изменения XVIII века заложили фундамент для мощного развития промышленности, образования и городской жизни, обеспечив глобальный рост и влияние страны в будущем.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2026-05-10T17:01:47Z</dcterms:created>
  <dcterms:modified xsi:type="dcterms:W3CDTF">2026-05-10T17:01:47Z</dcterms:modified>
</cp:coreProperties>
</file>