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природные явления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вокруг нас и почему это важно для безопасности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влияют на здоровье, транспорт, занятия на улице и состояние зданий. На уроках ОБЗР важно уметь замечать опасные признаки, понимать предупреждения и действовать спокойно и правильно.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природные явления на ОБЗР в 7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складывается из температуры воздуха, облачности, осадков, ветра и влажности. Эти элементы постоянно меняются и определяют, каким будет день для человека.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за несколько часов могут смениться туман, солнце и дождь. Для России особенно привычны снег, ливни, мокрый снег, заморозки и порывистый ветер.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влияет на самочувствие, выбор одежды, состояние дорог и движение транспорта. Поэтому наблюдать за ней полезно не только метеорологам, но и школьникам.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 самый знакомый вид природных явлений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 и природоведения; обобщение для учебной диаграммы.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наблюдения зависит от сезона, климата и региона, поэтому один и тот же школьник может видеть их по-разному.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повседневной жизни встречаются дождь, снег и ветер, а туман, гроза, град и радуга наблюдаются реже.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атмосферные явления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влажного воздуха к облакам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влажный воздух поднимается вверх, он охлаждается, и водяной пар превращается в мельчайшие капли или кристаллы льда. Так образуются облака разного вида.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облаков возникают 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капель воды выпадает дождь, а из кристаллов льда — снег. В сильных грозовых облаках могут многократно подниматься и замерзать капли, образуя град.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дождь, снег и град: как связаны между собой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67938"/>
            <a:ext cx="4063200" cy="25335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когда возникают разные осадки, как они выглядят и чем могут быть опасны.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дождь особенно опасен из-за гололеда, а град может повредить растения, машины, стекла и крыши.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 и природоведения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осадков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появляется из-за разницы температур и давления воздуха: теплый воздух поднимается, а более холодный занимает его место и начинает двигаться.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ветер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ветер помогает проветривать помещения, приносит прохладу и делает жаркую погоду переносимой, особенно в летний день.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слабого ветра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ветра ломают ветви, срывают кровлю, переворачивают легкие предметы и мешают безопасно идти по улице или ждать транспорт.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сильный ветер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сильный ветер часто сочетается с дождем и грозой. В такую погоду резко ухудшается видимость, а риск повреждений возрастает.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 и ураган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сильный ветер: от бриза до шторма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гроза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нагрев поверхности Земли приводит к опасному атмосферному явлению.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возникает, когда солнечный свет проходит через капли воды и распадается на цвета. Она видна после дождя или во время мелких водяных капель в воздухе.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и северное сияние тоже связаны со светом, но имеют другие причины. Молния — это электрический разряд, а северное сияние наблюдают в северных районах при взаимодействии частиц Солнца с магнитным полем Земли.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Радуга, молния и северное сияние: разные световые явления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на поверхности воды чаще всего возникают из-за ветра. Они привычны для рек, озёр и морей, но при сильном ветре становятся выше и заметнее.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 связаны с притяжением Луны и Солнца. Эти изменения происходят регулярно и особенно хорошо заметны на морских берегах.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возникает после подводных землетрясений, извержений вулканов или крупных оползней. Оно быстро распространяется и может затопить прибрежные территории.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в воде: волны, приливы и цунами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 и природоведения; обобщение сезонных наблюдений.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определяет, какие явления встречаются чаще и какие из них требуют особой осторожности.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летом явления наиболее заметны; весной и осенью возрастает роль переходной погоды.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явления меняются по временам года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сильного землетрясения падают предметы, трескаются стены, повреждаются дороги и коммуникации. Опасность особенно велика в густонаселённых районах и старых зданиях.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возникает, когда в земной коре резко смещаются горные породы или движутся литосферные плиты. Колебания почвы могут быть короткими, но очень разрушительными.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явления связаны с внутренними процессами Земли и способны менять рельеф. Поэтому их признаки важно знать заранее, чтобы вовремя защитить себя и окружающих.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образуется там, где магма поднимается из недр Земли и выходит на поверхность. Вместе с лавой появляются пепел, газы, дым и трещины в земле.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вулканы: явления, связанные с недрами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651771"/>
            <a:ext cx="4063200" cy="21869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 и природоведения.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одно и то же явление может помогать в обычных условиях и становиться опасным при усилении.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опасность зависят от силы явления, продолжительности и условий, в которых оно происходит.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явления полезны, а какие опасны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появляется ночью и под утро, когда поверхность охлаждается, а водяной пар превращается в капли воды на траве, листьях, крышах и стекле.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образуется при замерзании влаги на холодной поверхности, а туман состоит из мельчайших капель воды в воздухе, поэтому заметно ухудшает видимость на дорогах.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Роса, иней и туман: явления у поверхности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обычного явления к опасной ситуации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природное явление усиливается и начинает угрожать людям, имуществу и движению.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 ежедневно измеряют температуру воздуха, давление, влажность и осадки. Эти данные помогают понять, как меняется погода и чего ожидать в ближайшие часы.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наблюдений используют термометр, барометр, флюгер, осадкомер и анемометр. Каждый прибор отвечает за свой показатель, поэтому прогноз строится на нескольких измерениях сразу.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с метеостанций позволяют заранее предупреждать о грозе, гололеде, сильном ветре и других опасных явлениях. Это особенно важно для транспорта и служб спасения.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 нужны также сельскому хозяйству, строительству и школьным поездкам. Чем раньше известно об изменениях погоды, тем легче спланировать безопасные действия.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наблюдают и измеряют природные явления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за погодой; качественная оценка для урока ОБЗР.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 редкие явления обычно запоминаются сильнее, чем привычная повседневная погода.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наблюдений и яркость впечатлений влияют на то, какие явления дети легче узнают и называют.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явления школьники замечают чаще и лучше запоминают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73" y="1445121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86394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часто бывают снег, метели и сильный ветер. Долгая зима и низкие температуры формируют привычный набор суровых явлений.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районах часто идут ливни, гремят грозы и держится жара. При определённых условиях там возникают ураганы и очень сильные дожди.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 характерны туман, камнепады, лавины и резкие перемены погоды. Рельеф делает такие явления особенно внезапными и опасными для людей.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побережий важны штормы, приливы, высокие волны и цунами. Близость моря делает погоду более переменчивой и усиливает риск.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в разных частях России и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при опасных природных явлениях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общих правилах безопасности: сначала замечают опасность, затем быстро переходят к защитным действиям.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показывают, как устроена Земля и атмосфера. Если понимать их признаки и правила поведения, легче избежать опасности, сохранить здоровье и действовать спокойно в любой ситуации.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явления: знать, понимать, действовать безопасно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2026-05-21T00:10:28Z</dcterms:created>
  <dcterms:modified xsi:type="dcterms:W3CDTF">2026-05-21T00:10:28Z</dcterms:modified>
</cp:coreProperties>
</file>