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 полости рта: с чего начинается обработка пищи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пища уже начинает превращаться в пищевой комок.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рот — начало пищеварения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Полость рта первой встречает пищу, а слюна сразу помогает ей стать мягче, вкуснее и безопаснее для дальнейшего продвижения по пищеварительному тракту.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полости рта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и щеки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удерживают пищу во рту и помогают ей не выпадать во время жевания. Эти мягкие части также участвуют в речи и делают движения рта более точными.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пищу, а язык постоянно перемещает ее, смешивая со слюной. Вместе они помогают сформировать удобный для глотания пищевой комок.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Нёбо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Твердое и мягкое нёбо отделяют полость рта от носовой полости и помогают направлять пищу при жевании и глотании. Они участвуют в четком произнесении звуков.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полость рта покрыта влажной слизистой оболочкой. Она защищает ткани от повреждений, быстро восстанавливается и помогает сохранить комфорт при еде и разговоре.
</a:t>
            </a:r>
            <a:endParaRPr lang="en-US" sz="1299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вырабатывают слюну, которая увлажняет пищу и начинает химическую обработку крахмала. Без слюны жевать, говорить и глотать было бы значительно труднее.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их роль в механической обработке пищи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взрослого человека обычно 32 постоянных зуба, а у ребенка — 20 молочных. Каждый тип зубов выполняет свою задачу и помогает обрабатывать пищу по-разному.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зубы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зубы имеют широкую поверхность и лучше всего подходят для перетирания и измельчения пищи. Именно они делают кусочки меньше и удобнее для глотания.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и клыки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 откусывают кусочки пищи, а клыки разрывают более плотные продукты. Их форма подходит для точного захвата и разделения пищи на части.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строению зуба можно понять его работу: острые края нужны для откусывания, а широкие поверхности — для дробления. Это делает жевание быстрым и эффективным.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помощник жевания и глотания
</a:t>
            </a:r>
            <a:endParaRPr lang="en-US" sz="2915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непрерывно двигает пищу по рту, подводя ее к зубам для дополнительного измельчения. Благодаря этому кусочки обрабатываются равномерно и не застревают между зубами.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со слюной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жевания язык распределяет слюну по поверхности пищи. Это помогает увлажнить кусочки, склеить их и сделать будущий пищевой комок более мягким и однородным.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 глотке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пища достаточно пережевана, язык направляет пищевой комок к глотке. Так он участвует сразу в трех процессах: жевании, глотании и четкой речи.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языке находятся вкусовые рецепторы, которые помогают человеку различать основные вкусы. Это важно не только для удовольствия, но и для выбора подходящей пищи.
</a:t>
            </a:r>
            <a:endParaRPr lang="en-US" sz="12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проходит через рот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механическая и химическая обработка идут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слюна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слюны составляет вода. Она увлажняет пищу, облегчает глотание и помогает веществам из еды растворяться, чтобы их могли почувствовать вкусовые рецепторы языка.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вещества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слюне есть компоненты, которые помогают сдерживать рост некоторых микробов. Благодаря этому полость рта становится менее уязвимой для воспалений и повреждений.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поддерживают нормальное состояние зубов и слизистой оболочки. Они помогают сохранять защитные свойства слюны и снижают риск повреждения эмали.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фермент слюны — амилаза. Он начинает расщеплять крахмал уже во рту, поэтому химическое пищеварение начинается еще до попадания пищи в желудок.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выделение слюны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человек ест и пробует пищу на вкус, тем сильнее работают слюнные железы.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приема пищи слюноотделение многократно возрастает, чтобы помочь жеванию, глотанию и началу пищеварения.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человека; типичные учебные значения слюноотделения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химическое пищеварение стартует раньше желудка, а долго жуемая пища может становиться слегка сладковатой.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анатомии человека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амилаза начинает расщеплять крахмал уже во рту.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645413"/>
            <a:ext cx="4876200" cy="17425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слюнные железы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крупных желез по-разному участвуют в образовании слюны.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объем слюны вырабатывают поднижнечелюстные железы, а околоушные особенно усиливают работу во время 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пищевой комок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размягчается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жевания кусочки пищи становятся меньше и мягче. Это облегчает их перемещение во рту и делает последующее проглатывание безопаснее и удобнее для 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частички пищи и помогает им слипаться между собой. Благодаря этому сухие крошки превращаются в более цельную массу, которую легче собирать языком.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глотания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Пищевой комок проходит через глотку значительно легче, чем крупные или сухие куски. Это уменьшает риск застревания пищи и делает прием еды более комфортным.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слюны мало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слюны пища хуже склеивается, а слизистая рта быстрее натирается и раздражается. Тогда жевать и глотать становится труднее, особенно сухие продукты.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не пересыхает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постоянно смачивает внутреннюю поверхность рта и не дает ей пересыхать. Когда человек говорит, ест или долго дышит ртом, именно она помогает сохранить мягкость и защиту слизистой оболочки.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получают очистку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слюна смывает с поверхности зубов мелкие остатки пищи. Она также частично нейтрализует кислоты, которые образуются после сладких продуктов, и тем самым помогает сохранять эмаль.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четче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достаточного количества слюны язык и губы двигаются хуже, а говорить становится менее удобно. Влажная полость рта помогает произносить звуки отчетливее и делает речь более свободной.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слюна нужна кроме пищеварения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недостатке слюны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слюны заметна не только во время еды: человеку становится некомфортно говорить, а слизистая рта сильнее раздражается.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слюны, тем хуже защита зубов и тканей рта, поэтому слюноотделение важно для питания и здоровья.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человека; обобщение учебных сведений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распознавание пищи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человек различает сладкий, соленый, кислый, горький и умами вкус. Эти ощущения помогают понять, что за пища перед нами, и оценить ее свойства еще до проглатывания.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пищи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помогает человеку замечать, свежая ли пища, не слишком ли она кислая или горькая. Так организм получает дополнительный способ распознавания еды перед ее дальнейшей обработкой.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2850" y="4115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полезной 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влияют на то, какие продукты человек выбирает чаще. Это помогает организму получать разные вещества, а полости рта — вовремя начинать обработку пищи.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30237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находятся на языке и реагируют на растворенные вещества. Чем лучше пища измельчена и смешана со слюной, тем легче она воспринимается вкусовыми клетками.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0237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жеванием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пища пережевана плохо, вкус ощущается слабее, потому что частицы хуже соприкасаются с рецепторами. Поэтому тщательное жевание делает вкус более заметным и полным.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жевания с работой желудка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измельчается во рту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разрезают и перетирают еду на более мелкие части. Уже на этом этапе желудку легче принять и обработать пищу, потому что она становится однороднее.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Комок проходит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пережеванная и смоченная слюной пища легче проходит через пищевод. Такой комок не царапает стенки и быстрее движется к желудку.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Желудку работать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пищи имеют большую поверхность, поэтому пищеварительным ферментам легче действовать. Ротовой этап снижает нагрузку на желудок и делает переваривание эффективнее.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пищеварение в полости рта
</a:t>
            </a:r>
            <a:endParaRPr lang="en-US" sz="295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учебным сведениям о связи жевания, слюноотделения и глотания.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полости рта и здоровье пищеварения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 два раза в день нужно, чтобы уменьшать налет и снижать риск кариеса. Тогда зубы лучше справляются с жеванием и не мешают нормальной обработке пищи.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нить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нить помогает убрать остатки еды там, куда щетка не достает. Это уменьшает количество налета между зубами и поддерживает здоровье десен, важных для комфортного жевания.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сладкого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сладостей снижает питание бактерий, которые разрушают эмаль. Чем крепче зубы, тем легче пережевывать пищу и тем меньше проблем возникает при еде.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питье помогает сохранять нормальное слюноотделение. А слюна нужна, чтобы смачивать пищу, защищать слизистую и делать глотание более удобным.
</a:t>
            </a:r>
            <a:endParaRPr lang="en-US" sz="12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8035" y="1531950"/>
            <a:ext cx="367083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ротового пищеварения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человека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повседневные действия помогают полости рта работать лучше и поддерживать пищеварение.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 улучшают жевание, поддерживают слюноотделение и снижают риск повреждения зубов.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пищеварении в полости рта
</a:t>
            </a:r>
            <a:endParaRPr lang="en-US" sz="2604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Слюны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сутки слюнные железы вырабатывают около 0,5–1,5 литра слюны. Это значит, что полость рта почти постоянно получает жидкость, нужную для еды, речи и защиты слизистой.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задачи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Полость рта не только принимает пищу, но и измельчает ее, помогает почувствовать вкус и запускает начальное пищеварение. Эти функции работают одновременно, а не по очереди.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желудку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пища становится удобной для проглатывания и дальнейшей обработки. Поэтому первый этап пищеварения очень важен: без него желудку пришлось бы работать намного труднее.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пищеварении в полости рта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 рту: зубы измельчают пищу, язык смешивает ее со слюной, а амилаза уже запускает химическое расщепление. Если тщательно жевать и беречь зубы, всей системе работать легче.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2026-06-01T10:19:28Z</dcterms:created>
  <dcterms:modified xsi:type="dcterms:W3CDTF">2026-06-01T10:19:28Z</dcterms:modified>
</cp:coreProperties>
</file>