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got: как говорить о том, что у тебя есть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по-английски о вещах, семье, питомцах и качествах.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have got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особенно часто звучит в британском разговорном английском. Она помогает быстро и естественно сказать, что у человека или животного что-то есть: предметы, родственники, питомцы, особенности внешности.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have got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показывает наличие чего-то и легко запоминается на знакомых примерах: I have got a bike, She has got two brothers, They have got a new textbook.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I, you, we и they употребляется have got, а с he, she и it — has got. Именно подлежащее определяет, какую форму нужно выбрать в 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часто встречаются сокращения: I’ve got, you’ve got, he’s got, she’s got, we’ve got, they’ve got. Они делают фразу короче и звучание — естественнее.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have got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not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not: have not got или has not got. В сокращённой форме обычно пишут haven’t got и hasn’t got, особенно в диалогах и упражнениях.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используется только одно отрицание. Поэтому правильно говорить haven’t got или hasn’t got, но не добавлять ещё одно not в конце.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показывает, что чего-то нет: We haven’t got a dog, He hasn’t got a mobile phone, She hasn’t got a sister. Смысл всегда связан с отсутствием.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с have got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и переход от вопроса к короткому ответу.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 темы have got для 6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have got по лицам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меняется только have/has, а got остаётся неизменным.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have/has зависит от подлежащего; got не меняется и присутствует во всех трёх типах предложений.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предметами и школьной жизнью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ситуациях have got легко закрепляется на знакомой лексике: I’ve got a notebook, She has got three markers, He has got a ruler. Это слова из повседневного класса.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рюкзаке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говорить о том, что лежит в рюкзаке: a pencil, a pen, a textbook, scissors, a ruler. Такие примеры помогают использовать конструкцию без лишнего напряжения.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и чужое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have got удобно сравнивать по лицам: у меня есть тетрадь, у неё есть фломастеры, у нас нет ножниц. Это делает тренировку живой и понятной.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изображение может показать рюкзак, тетради, ручки, карандаши и линейку. Визуальные предметы помогают быстрее связать новое правило с привычной школьной ситуацией.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 по теме урока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темами чаще всего используют have got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темы, которые лучше всего подходят для первых упражнений: они связаны с личной и знакомой лексикой.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have got удобнее всего темы, где легко назвать то, что у человека уже есть.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диалоге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слова got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слово got не повторяется: Yes, I have. No, I haven’t. Yes, he has. No, she hasn’t. Остаётся только have или has.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делают разговор короче и естественнее. Они часто встречаются в устных упражнениях, где нужно быстро подтвердить или опровергнуть наличие чего-либо.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сразу узнавать сокращённые ответы и правильно произносить их вслух. Это помогает не путать have и has в живой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зависит от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ответа совпадает с формой в вопросе. Если вопрос начинается с Have, ответ строится с have; если с Has — в ответе используется has.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106" y="1320767"/>
            <a:ext cx="240562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использовании have got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have перед got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пишут I got a dog вместо I have got a dog. В этой теме got не используется отдельно: ему всегда нужен have или has.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с he/she/it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 и it нужно has got, а не have got. Поэтому He have got — ошибка: правильный вариант He has got, и это правило работает во всех типах предложений.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 вопросе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как Have you got? или Has she got? Форма Has you got? неправильна, потому что местоимение you сочетается только с have.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отрицание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достаточно одного отрицания. Поэтому He hasn’t got not — неверно: правильно He hasn’t got a sister или He has not got a sister.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got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слово got и пишут только have или has. В конструкции have got оно обязательно, потому что именно оно завершает грамматическую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предложение с have got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утвердительных, отрицательных и вопросительных форм с have got для 6 класса.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семья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часто говорят: I have got a brother. She has got two cousins. Такие фразы помогают рассказать о близких людях без сложных конструкций. На уроке легко подобрать примеры про mother, father, sister и grandparents, опираясь на собственный опыт.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кого есть брат и сёстры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ученика есть домашнее задание про родных, have got сразу становится полезным. Можно сказать: We have got a baby sister. They haven’t got a grandfather in the picture. Так язык связывается с реальной жизнью и звучит естественно.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становится примером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01862"/>
            <a:ext cx="4339200" cy="15506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Утвердительная, отрицательная и вопросительная 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предложений помогает увидеть, как меняется только одна часть конструкции, а смысл зависит от цели высказывания.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той же, а change происходит в начале и середине предложения: have/has, not и порядок слов в вопросе.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have got для 6 класса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делают английскую речь короче и естественнее. Для 6 класса важно быстро узнавать их в тексте, правильно читать вслух и не терять смысл полной формы.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употребляемых сокращённых форм удобно распознавать в обычных диалогах и учебных заданиях.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сокращённых форм have got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в вопросах о животных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питомце напрямую: Have you got a pet? Has your friend got a hamster? Такие вопросы легко понимать, потому что они связаны с привычными домашними животными и личным опытом.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знакомую лексику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pet, dog, cat, hamster, rabbit и fish помогают быстрее запомнить структуру. Когда тема связана с животными, ученикам проще строить и вопросы, и отрицательные предложения.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коротко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удобно отвечать без лишних слов: Yes, I have. No, I haven’t. В коротком ответе сохраняется только have или has, поэтому диалог звучит естественно и по-английски.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have got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утвердительных и отрицательных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предложений показывают не количество предметов, а наличие или отсутствие вещи в 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убирает значение наличия: смысл меняется, хотя лексика и порядок слов остаются знакомыми.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have, а когда has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и 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утвердительной форме пишут He has got a pencil, а в отрицательной — They haven’t got computers. Изменяется только нужная форма have или has, остальная часть конструкции сохраняется.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he, she и it используется has. С I, you, we и they используется have. Это базовое правило работает во всех типах предложений, поэтому его нужно запомнить сразу.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форма have или has выходит в начало: Has she got a bag? Have we got homework? Такой порядок слов помогает сразу узнать вопрос и правильно на него ответить.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говорить, полезно быстро подставить подлежащее и проверить форму. Если местоимение соответствует группе he/she/it, нужен has; в остальных случаях — have.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мини-диалог с have got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вопросы и короткие ответы, где сохраняется только have или has.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короткие ответы по теме have got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выбери правильную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подлежащее, форму have got и пример ответа. Так легче запомнить правило и быстро проверить себя перед итогом урока.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подлежащего, а got остаётся обязательной частью конструкции во всех примерах.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помогает говорить о том, что есть у человека, животного или вещи. Нужно помнить три формы, правильно выбирать have или has и уверенно строить короткий ответ.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2026-05-29T13:22:12Z</dcterms:created>
  <dcterms:modified xsi:type="dcterms:W3CDTF">2026-05-29T13:22:12Z</dcterms:modified>
</cp:coreProperties>
</file>