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медицинских знаний и здорового образа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здоровье помогают каждый день.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7 классе организм быстро меняется, а нагрузка в школе растёт. Если понимать сигналы тела, легче вовремя заметить усталость, недомогание или риск травмы и выбрать правильные действия.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семикласснику знать основы здоровья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604" y="2293800"/>
            <a:ext cx="485100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0404" y="2293800"/>
            <a:ext cx="485100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2479" y="2293800"/>
            <a:ext cx="485100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2029" y="2293800"/>
            <a:ext cx="485100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95554" y="2335470"/>
            <a:ext cx="502200" cy="401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 основы медицинских знаний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925063" y="2963375"/>
            <a:ext cx="18789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49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здоровья и болезни
</a:t>
            </a:r>
            <a:endParaRPr lang="en-US" sz="1649" dirty="0"/>
          </a:p>
        </p:txBody>
      </p:sp>
      <p:sp>
        <p:nvSpPr>
          <p:cNvPr id="12" name="Text 3"/>
          <p:cNvSpPr txBox="1"/>
          <p:nvPr/>
        </p:nvSpPr>
        <p:spPr>
          <a:xfrm>
            <a:off x="932554" y="3653800"/>
            <a:ext cx="18789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уметь замечать, когда самочувствие остаётся нормальным, а когда появляются слабость, боль, температура или другие тревожные сигналы, требующие внимания взрослого.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081862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измерения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30893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должен знать, как измеряют температуру, пульс и частоту дыхания. Эти показатели помогают понять, насколько организм справляется с нагрузкой и есть ли отклонения.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18393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симптомы
</a:t>
            </a:r>
            <a:endParaRPr lang="en-US" sz="1800" dirty="0"/>
          </a:p>
        </p:txBody>
      </p:sp>
      <p:sp>
        <p:nvSpPr>
          <p:cNvPr id="16" name="Text 7"/>
          <p:cNvSpPr txBox="1"/>
          <p:nvPr/>
        </p:nvSpPr>
        <p:spPr>
          <a:xfrm>
            <a:off x="519140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Особого внимания требуют высокая температура, сильная боль, затруднённое дыхание, кровотечение и потеря сознания. В таких ситуациях нельзя откладывать обращение за помощью.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729348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и гигиена
</a:t>
            </a:r>
            <a:endParaRPr lang="en-US" sz="1800" dirty="0"/>
          </a:p>
        </p:txBody>
      </p:sp>
      <p:sp>
        <p:nvSpPr>
          <p:cNvPr id="18" name="Text 9"/>
          <p:cNvSpPr txBox="1"/>
          <p:nvPr/>
        </p:nvSpPr>
        <p:spPr>
          <a:xfrm>
            <a:off x="730095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руки, аккуратность в быту и соблюдение правил гигиены уменьшают риск инфекций. Эти привычки особенно важны в школе, где люди часто находятся рядом.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9395563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
</a:t>
            </a:r>
            <a:endParaRPr lang="en-US" sz="1800" dirty="0"/>
          </a:p>
        </p:txBody>
      </p:sp>
      <p:sp>
        <p:nvSpPr>
          <p:cNvPr id="20" name="Text 11"/>
          <p:cNvSpPr txBox="1"/>
          <p:nvPr/>
        </p:nvSpPr>
        <p:spPr>
          <a:xfrm>
            <a:off x="94030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навыки включают помощь при ушибах, порезах, ожогах и носовом кровотечении. Они нужны, чтобы не растеряться и действовать безопасно до прихода взрослых.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образ жизни школьника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 режим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сон и понятный распорядок дня помогают организму восстанавливаться. Так легче сохранять силы, сосредоточенность и спокойное настроение на уроках и дома.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Питание, движение и гигиена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Полноценное питание, ежедневная активность и личная гигиена дополняют режим дня. Вместе они поддерживают рост, работоспособность и снижают риск частых недомоганий.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времени показывает, что день должен быть не только занятым, но и восстановительным. Важны регулярность и чередование умственной и физической нагрузки.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суток уходит на сон и учёбу, поэтому без режима быстро накапливается усталость. Время для движения и отдыха необходимо планировать заранее.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52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Иллюстративный пример распределения времени по рекомендациям режима дня школьника
</a:t>
            </a:r>
            <a:endParaRPr lang="en-US" sz="1152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Суточный режим школьника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 восстановление организма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Подростку обычно требуется 8–10 часов сна в сутки. Этого времени достаточно, чтобы мозг успевал обрабатывать информацию, а тело — восстанавливаться после учёбы и активности.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Недосып заметно отражается на памяти, внимании и реакции. Он также повышает раздражительность, мешает сосредоточиться на уроках и делает обычные дела более утомительными.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засыпать в одно и то же время, проветривать комнату и избегать яркого экрана перед сном. Спокойная обстановка помогает заснуть быстрее и спать глубже.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562224"/>
            <a:ext cx="7101300" cy="17335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 вредные привычки школьника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ежедневные действия отражаются на самочувствии и учёбе.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повседневные привычки сильнее влияют на здоровье, чем редкие усилия. Полезные действия поддерживают самочувствие, а вредные постепенно его ухудшают.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здорового образа жизни для школьников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помогает включиться в работу и удерживать внимание на уроках. Если утром не есть, к середине дня чаще появляется слабость и труднее сосредоточиться.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дня лучше сочетать овощи, фрукты, крупы, хлеб, молочные продукты, мясо, рыбу и яйца. Такой набор даёт организму энергию и необходимые вещества для роста.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даже тогда, когда нет сильной жажды. Регулярное питьё поддерживает самочувствие, помогает переносить учебную нагрузку и сохранять нормальную работоспособность.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Фастфуд, сладости и газированные напитки стоит ограничивать. Их избыток быстро повышает количество лишних калорий и не помогает организму работать лучше.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вода в ежедневном рационе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короткие активные паузы полезны, если они повторяются каждый день. Движение легче встроить в обычный школьный распорядок, чем искать для него отдельное время.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Сидячего времени в дне обычно больше, чем движения, поэтому активность нужно планировать специально. Регулярные нагрузки помогают компенсировать долгие уроки и домашние задания.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Иллюстративный пример распределения активности в течение дня школьника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физическая активность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как защита от инфекций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рук с мылом после улицы, туалета, общения с животными и перед едой помогает убрать микробы. Это простое действие значительно снижает риск распространения инфекций.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личной гигиене также относятся чистые ногти, смена одежды, собственное полотенце и зубная щётка. Аккуратность в этих мелочах защищает здоровье и формирует полезную привычку на каждый день.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при недомогании или травме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ухудшении самочувствия и бытовых травмах: от первого признака до обращения за помощью.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8361" y="2003550"/>
            <a:ext cx="315225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1699" y="2042220"/>
            <a:ext cx="428700" cy="342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1624" y="4205367"/>
            <a:ext cx="428700" cy="3810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62168" y="4185750"/>
            <a:ext cx="367763" cy="4203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12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порезах и ссадинах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Остановить загрязнение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вымойте руки, если это возможно, и промойте повреждение чистой водой. Так легче удалить песок, пыль и другие мелкие частицы, которые могут вызвать воспаление.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Закрыть рану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промывания аккуратно приложите чистую салфетку, бинт или пластырь. Небольшая защита помогает сохранить рану чистой и уменьшает риск повторного травмирования.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Сдержать кровь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кровь идёт, слегка прижмите место пореза салфеткой или бинтом. Давление должно быть ровным и спокойным, без лишних движений, чтобы кровотечение быстрее уменьшилось.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6342000" y="41174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Обратиться за помощью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Глубокая, сильно кровоточащая или грязная рана требует взрослого и врача. В таких случаях нельзя откладывать помощь, потому что возрастает риск инфекции и серьёзного повреждения тканей.
</a:t>
            </a:r>
            <a:endParaRPr lang="en-US" sz="1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боль становится сильнее, отёк быстро увеличивается или трудно двигать конечностью, нужен взрослый и медицинская оценка. При ухудшении состояния не продолжайте обычные дела.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носовом кровотечении сядьте спокойно, слегка наклоните голову вперёд и зажмите мягкую часть носа на десять минут. Не запрокидывайте голову назад и не сморкайтесь.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ушибе полезны покой и холод через ткань. Наблюдайте, уменьшается ли боль, не растёт ли отёк и сохраняется ли нормальное движение руки или ноги.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помочь при носовом кровотечении и ушибе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температуры помогает заметить изменение состояния, но само по себе не объясняет причину недомогания. Важны и другие признаки, особенно общее самочувствие.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температура и больше симптомов, тем внимательнее нужно наблюдение и тем раньше следует обратиться за помощью.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модуля 2 по ОБЗР, 7 класс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тела и признаки болезни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205860"/>
            <a:ext cx="6463500" cy="157785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отличить ситуацию, с которой нельзя оставаться один на один, от лёгкого недомогания.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угроза жизни, сильная боль или потеря сознания, взрослый нужен немедленно; самостоятельные действия недопустимы.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модуля 2 по ОБЗР, 7 класс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срочная помощь взрослого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054" y="2335470"/>
            <a:ext cx="502200" cy="4017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854" y="2335470"/>
            <a:ext cx="502200" cy="401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3435" y="2293800"/>
            <a:ext cx="303188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2029" y="2293800"/>
            <a:ext cx="485100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95554" y="2335470"/>
            <a:ext cx="502200" cy="401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Психическое здоровье и безопасность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925063" y="2963375"/>
            <a:ext cx="18789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помогает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932554" y="3653800"/>
            <a:ext cx="18789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тревожно, обидно или тяжело, полезно поговорить с родителями, учителем или другим доверенным взрослым. Своевременный разговор помогает снизить напряжение и найти решение.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081862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и сон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30893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Переутомление усиливает раздражительность и мешает учиться. Регулярный сон, перерывы в занятиях и спокойный вечер без перегрузки помогают восстановить силы и внимание.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18393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хобби
</a:t>
            </a:r>
            <a:endParaRPr lang="en-US" sz="1800" dirty="0"/>
          </a:p>
        </p:txBody>
      </p:sp>
      <p:sp>
        <p:nvSpPr>
          <p:cNvPr id="16" name="Text 7"/>
          <p:cNvSpPr txBox="1"/>
          <p:nvPr/>
        </p:nvSpPr>
        <p:spPr>
          <a:xfrm>
            <a:off x="519140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Прогулка, спорт, рисование, музыка или любое спокойное увлечение поддерживают настроение. Такие занятия помогают переключиться, снять напряжение и почувствовать уверенность.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729348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и границы
</a:t>
            </a:r>
            <a:endParaRPr lang="en-US" sz="1800" dirty="0"/>
          </a:p>
        </p:txBody>
      </p:sp>
      <p:sp>
        <p:nvSpPr>
          <p:cNvPr id="18" name="Text 9"/>
          <p:cNvSpPr txBox="1"/>
          <p:nvPr/>
        </p:nvSpPr>
        <p:spPr>
          <a:xfrm>
            <a:off x="730095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участвовать в травле, опасных челленджах и поступках, которые могут навредить себе или другим. Уважение к границам делает среду безопаснее.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9395563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рядом
</a:t>
            </a:r>
            <a:endParaRPr lang="en-US" sz="1800" dirty="0"/>
          </a:p>
        </p:txBody>
      </p:sp>
      <p:sp>
        <p:nvSpPr>
          <p:cNvPr id="20" name="Text 11"/>
          <p:cNvSpPr txBox="1"/>
          <p:nvPr/>
        </p:nvSpPr>
        <p:spPr>
          <a:xfrm>
            <a:off x="94030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есть близкие люди и понятные правила, легче справляться с конфликтами и переживаниями. Безопасность начинается с умения вовремя попросить помощи.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профилактика снижает риск заболеваний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ежедневных привычек и мер, которые работают дома, в школе и на улице.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личных привычек, на самочувствие влияют условия дома и в школе, а также своевременные осмотры у специалистов.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часть занимает образ жизни, поэтому повседневные решения школьника реально меняют состояние здоровья.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модуля 2 по ОБЗР, 7 класс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 здоровье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155" y="4132885"/>
            <a:ext cx="10715700" cy="199872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38375" y="220875"/>
            <a:ext cx="11232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сохранять здоровье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643875" y="1461050"/>
            <a:ext cx="5260200" cy="21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 и профилактика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Педиатр оценивает общее развитие ребёнка и даёт рекомендации по наблюдению. Стоматолог, офтальмолог и ЛОР-врач помогают вовремя заметить проблемы с зубами, зрением и слухом.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6421875" y="1461050"/>
            <a:ext cx="5260200" cy="21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помощь и наблюдение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медсестра и спортивный врач следят за самочувствием, нагрузкой и безопасностью занятий. Они подсказывают, когда нужен осмотр, отдых или обращение в поликлинику.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каждый день начинается с простых решений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Сон, питание, движение, гигиена и внимательное отношение к себе формируют основу здоровья школьника. Если вовремя замечать симптомы и обращаться за помощью, многих проблем можно избежать.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2026-05-21T00:38:23Z</dcterms:created>
  <dcterms:modified xsi:type="dcterms:W3CDTF">2026-05-21T00:38:23Z</dcterms:modified>
</cp:coreProperties>
</file>