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живые организмы зависят от условий среды.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Римской империи и адаптации организмов к температуре
</a:t>
            </a:r>
            <a:endParaRPr lang="en-US" sz="2124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вырос там, где море, холмы и мягкий климат задавали особые условия жизни. В биологии температура тоже влияет на рост, активность и выживание организмов.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Рим, природа и температура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Рима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Рима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традиции, Рим был основан в 753 году до н. э. Это было небольшое поселение на Апеннинском полуострове, но его положение помогало торговле, защите и будущему расширению.
</a:t>
            </a:r>
            <a:endParaRPr lang="en-US" sz="1063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509 года до н. э. в Риме укрепилась республика. Она опиралась на управление, законы и армию, что помогло городу подчинять соседние земли и усиливать влияние.
</a:t>
            </a:r>
            <a:endParaRPr lang="en-US" sz="1097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державы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I веку н. э. Рим контролировал земли вокруг Средиземного моря. Его границы охватывали разные народы, дороги и климатические зоны, связывая Европу, Африку и Азию.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27 году до н. э. начался новый этап: при Октавиане Августе оформляется Римская империя. Централизованная власть сделала управление огромной территорией более устойчивым.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48858"/>
            <a:ext cx="4014300" cy="15880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Римской империи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главные направления расширения Рима и территории, вошедшие в состав державы.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росла вдоль моря, дорог и удобных проходов, поэтому контроль над связями был не менее важен, чем захват земель.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карта Римской империи; обобщение по учебным атласам
</a:t>
            </a:r>
            <a:endParaRPr lang="en-US" sz="6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определял, где проще строить дороги, крепости и города. На равнинах перевозки были легче, а в горах армии и обозы двигались медленнее и требовали больше усилий.
</a:t>
            </a:r>
            <a:endParaRPr lang="en-US" sz="868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влиял на урожай и снабжение войск. Там, где лето было сухим, особенно ценились запасы зерна, а в более влажных районах легче поддерживалось земледелие.
</a:t>
            </a:r>
            <a:endParaRPr lang="en-US" sz="883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меняли ритм работы. Летом можно было быстрее строить и путешествовать, а зимой приходилось учитывать распутицу, холод и трудности с дорогами.
</a:t>
            </a:r>
            <a:endParaRPr lang="en-US" sz="914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огромной державой зависело от приспособления к местным условиям. То, что подходило для Италии, не всегда работало в северных или горных областях.
</a:t>
            </a:r>
            <a:endParaRPr lang="en-US" sz="928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в истории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сезонность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жара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Жаркое сухое лето усиливает испарение воды из почвы и растений. Поэтому особенно важны тень, запасы влаги и умение переживать засуху без потерь.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влага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влажная зима помогает многим растениям восстанавливаться. В это время почва получает влагу, а рост весной начинается легче после зимнего покоя.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Зерно, виноград и оливки хорошо подходят для такого климата. Эти культуры веками были важными для питания, торговли и хозяйства в Средиземноморье.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жить в таком климате, людям нужны были склады, дороги и точный выбор времени работ. Погода влияла и на урожай, и на повседневный быт.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формы организмов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8975" y="1651474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 могут уйти от неблагоприятных условий, поэтому им особенно важны защита от жары, холода и нехватки воды. Их приспособления связаны со строением и запасами.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66129" y="1655763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могут менять поведение: прятаться, мигрировать, впадать в спячку или быть активными только в удобное время суток. Это помогает пережить сложные периоды.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11667" y="1657074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эти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тоже зависят от температуры, но для этой темы важнее сравнить растения и животных, потому что их приспособления заметнее и проще наблюдаются в 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приспосабливается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приспособления к среде: от внешнего воздействия к разным формам ответа организма.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Температурная зона комфорта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живых организмов есть узкий диапазон, в котором процессы идут особенно эффективно. Вне его расходуется больше энергии на защиту и восстановление.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максимальна в средней зоне. Слишком низкая и слишком высокая температура одинаково ухудшают работу организма.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зависимости активности от температуры
</a:t>
            </a:r>
            <a:endParaRPr lang="en-US" sz="66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жаростойкость часто связана с экономией воды. Верблюд может долго обходиться без питья, а его тело меньше теряет влагу в сухом и горячем климате.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прохлады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помогает избежать перегрева. Ящерицы прячутся в тени, выходят на солнце утром и снижают активность в полуденный зной, когда температура становится опасной.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приспособленности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тоже важно. Длинные ноги, светлая окраска и особое устройство покровов помогают отражать тепло, быстрее охлаждаться и дольше сохранять нормальную работу организма.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у животных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у растений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525" y="1652450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кожица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кожица помогает листьям меньше терять воду под прямыми лучами солнца. Она служит защитным слоем и особенно полезна там, где почва быстро пересыхает.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839550" y="2787611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Восковой налёт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Восковой налёт отражает часть света и замедляет испарение. Благодаря ему растения дольше сохраняют влагу и легче переносят жаркие, сухие дни без заметного увядания.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9538" y="3922783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испарения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Уменьшенные листья уменьшают площадь, через которую уходит вода. У некоторых жаростойких видов листья почти исчезают, а запас влаги и питательных веществ переходит в стебли.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у животных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окраска помогает северным животным сливаться со снегом и льдом. Она также отражает солнечный свет, что немного снижает нагрев тела в ясную погоду.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Утепление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подшёрсток удерживает воздух, а слой жира работает как теплоизоляция. Вместе они уменьшают потерю тепла и позволяют животному дольше сохранять активность зимой.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экономят энергию, когда холод становится сильнее. Они меньше двигаются, ищут укрытия и сокращают время на поиски пищи, чтобы не тратить лишнее тепло.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медведя и сурка зимний период проходит по-разному, но цель одна: пережить нехватку пищи и низкие температуры. Снижение активности или спячка помогают выжить.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у растений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 рост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многих деревьев переживают морозы в защитных чешуйках. Внутри остаются зачатки листьев и побегов, которые начинают развиваться, когда возвращается тепло.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запасы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и луковицы находятся под землёй, где температура меняется медленнее. Они сохраняют запас питательных веществ и помогают растению быстро восстановиться весной.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 покое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выдерживают холод лучше, чем зелёные части растения. В состоянии покоя они почти не расходуют вещества и ждут подходящих условий для прорастания.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Зимовка без надземной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надземные стебли и листья отмирают осенью. Это не гибель растения, а способ сохранить жизненные органы до тёплого сезона.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375901"/>
            <a:ext cx="8784000" cy="149844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холод: сравнение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при жаре и холоде организмы используют разные способы защиты. Одни признаки уменьшают перегрев и испарение, другие сохраняют тепло и помогают перейти в покой.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биологии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условиях среда требует разных приспособлений, но цель одна — сохранить нормальную работу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Мини-опыт о температуре
</a:t>
            </a:r>
            <a:endParaRPr lang="en-US" sz="1957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одинаковыми семенами при разных условиях хранения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жизненная активность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организм реагирует на температуру по-разному: для роста и движения нужны подходящие условия, а слишком сильный холод или жара мешают нормальной работе.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жизненной активности приходится на средний диапазон температур; отклонения в обе стороны снижают работоспособность.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адаптации к температуре
</a:t>
            </a:r>
            <a:endParaRPr lang="en-US" sz="6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жизнь людей в Риме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Риме и в провинциях люди старались избегать перегрева: искали тень, пили больше воды и выбирали более лёгкую одежду, чтобы легче переносить дневную жару.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важнее становились тёплое жильё, плотная одежда и заранее приготовленные запасы еды. Без них труднее было сохранять силы и продолжать обычные дела.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влияла на распорядок дня и работы. В жаркие месяцы активность смещалась на утро и вечер, а в холодные — сильнее зависела от условий в доме.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и труд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торговля и поездки тоже подчинялись погоде. В ненастье и холод передвижение становилось медленнее, поэтому люди планировали путь и сроки работ заранее.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Южные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империи климат чаще позволял выращивать виноград и оливки. Тёплая погода и длинный сезон созревания делали эти культуры особенно выгодными.
</a:t>
            </a:r>
            <a:endParaRPr lang="en-US" sz="979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Северные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областях холод ограничивал часть теплолюбивых растений. Там важнее становились более выносливые культуры, а сроки сева и сбора приходилось сдвигать.
</a:t>
            </a:r>
            <a:endParaRPr lang="en-US" sz="903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Сроки урожая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зависел не только от температуры, но и от длины сезона. Поздние заморозки или раннее похолодание могли сократить сбор и ухудшить запасы.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Выбор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жители разных провинций выбирали те культуры, которые лучше подходили местному климату. Это помогало получать пищу даже при заметных различиях погоды.
</a:t>
            </a:r>
            <a:endParaRPr lang="en-US" sz="898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на территориях империи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как приспособление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стены и узкие окна помогали сохранять прохладу в жаркие дни. Такой дом был не только жильём, но и способом уменьшить влияние сильного солнца.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холодное время значимую роль играла одежда из шерсти и плотных тканей. Она удерживала тепло лучше, чем лёгкие материалы, и делала повседневную жизнь удобнее.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пищи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зерна, масла и других продуктов снижали зависимость от погоды и неурожая. Люди могли пережить трудные месяцы, если заранее создавали продовольственные резервы.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 сезон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распорядок работ менялся вместе с сезоном. В более прохладное время можно было выполнять тяжёлые дела дольше, а в жару делать паузы и искать тень.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меняет жизнь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 растения, животных и людей, поэтому для жизни важны приспособления и умение менять поведение. История Рима показывает, что условия среды направляют расселение, труд и повседневный быт.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2026-07-26T10:14:22Z</dcterms:created>
  <dcterms:modified xsi:type="dcterms:W3CDTF">2026-07-26T10:14:22Z</dcterms:modified>
</cp:coreProperties>
</file>