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6. Art matters! Почему искусство по‑прежнему важно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формирует чувства, память и мышление.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окружает нас в музеях, рекламе, фильмах, соцсетях и городском пространстве. В XXI веке важно уметь читать изображения, понимать символы и уверенно говорить о культуре, вкусе и ценностях на английском языке.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вокруг нас и в обучении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419" y="1310700"/>
            <a:ext cx="333113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0431" y="3227677"/>
            <a:ext cx="259088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7969" y="3227677"/>
            <a:ext cx="333113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и признаки искусства
</a:t>
            </a:r>
            <a:endParaRPr lang="en-US" sz="203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Живопись, скульптура, архитектура и графический дизайн работают с образом, пространством, линией и композицией. Они создают смысл через форму, цвет, материал и способ организации зрительного впечатления.
</a:t>
            </a:r>
            <a:endParaRPr lang="en-US" sz="1046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ритм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танец выражают идеи через ритм, движение, тембр и темп. Даже без слов они передают настроение, напряжение, радость или драматизм, воздействуя на слушателя и зрителя напрямую.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сюжет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театр используют язык, характеры, сюжет и диалог, чтобы раскрыть внутренний мир человека. В этих формах особенно заметны стиль, авторская позиция и символическое содержание.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Экранные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фотография и цифровое искусство соединяют изображение, монтаж, свет и звук. Они могут быть реалистичными, экспериментальными или социально острыми, поднимая вопросы, важные для общества.
</a:t>
            </a:r>
            <a:endParaRPr lang="en-US" sz="1037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зрителя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произведение искусства оценивают не только по технике, но и по реакции зрителя. Смысл зависит от контекста, интерпретации и того, какие чувства и мысли вызывает работа.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 универсальный язык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ритм, жест и композиция помогают передавать смысл без слов. Поэтому произведение может быть понятным людям, говорящим на разных языках и живущим в разных культурах.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перевода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страх, свобода, утрата, надежда и память встречаются в искусстве снова и снова. Именно эти темы делают художественный образ близким и узнаваемым для многих поколений.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знания истории произведения зритель часто чувствует его настроение. Визуальные и звуковые образы вызывают сопереживание и создают ощущение личного контакта с автором.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отклик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помогает увидеть, как люди выражали свои переживания в разные эпохи. Через образы оно соединяет личный опыт с более широким представлением о мире и человеке.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понимание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 искусства часто сочетаются в одном произведении: оно может одновременно трогать, учить и объединять людей.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эмоциональная и эстетическая функции, но познавательная, социальная и образовательная роли также существенны.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общепринятых функций искусства в культурологии и эстетике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искусства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1150" y="1671733"/>
            <a:ext cx="438000" cy="38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450" y="1691200"/>
            <a:ext cx="438000" cy="350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 восприятие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Разглядывание произведений искусства тренирует наблюдательность: человек замечает детали, контрасты, настроение и композицию. Это развивает более точное чтение изображений и текстов.
</a:t>
            </a:r>
            <a:endParaRPr lang="en-US" sz="1104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Эмпатия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помогает понять чужой опыт и эмоциональное состояние. Когда зритель сопереживает персонажу или автору, у него развивается способность смотреть на ситуацию с другой точки зрения.
</a:t>
            </a:r>
            <a:endParaRPr lang="en-US" sz="1206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музеев, прослушивание музыки и творческая деятельность часто связаны с эмоциональной разрядкой. Такие занятия помогают переключиться, уменьшить стресс и лучше осознать собственные чувства.
</a:t>
            </a:r>
            <a:endParaRPr lang="en-US" sz="112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произведений в классе учит аргументировать мнение, сравнивать интерпретации и опираться на факты. Это особенно важно для вдумчивого ответа и уверенной дискуссии.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искусство влияет на 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обычные визуальные решения формируют внимание, настроение и поведение людей.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Эстетика влияет не только на вкус, но и на выбор, привычки и впечатление от среды.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 повседневной культурной практики и визуальной коммуникации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 повседневной жизни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произведение искусства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творческий процесс от замысла до восприятия зрителем.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виды искусства и их особенности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126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создаёт образ с помощью цвета, света, линии и композиции. Она способна передавать настроение, характер героя и сложные ассоциации через статичное изображение.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126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370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использует слово, сюжет, образность и авторский голос. Через язык она раскрывает внутренний мир человека, конфликты и ценности, важные для эпохи и общества.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370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748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строится на мелодии, ритме, гармонии и тембре. Её выразительность основана на звучании, поэтому она может вызывать сильный эмоциональный отклик без слов.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748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067950" y="3553037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организует пространство, в котором люди живут, учатся и работают. Она сочетает практичность и художественную идею, формируя облик города и повседневной среды.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5067950" y="3315582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445950" y="3553037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соединяет текст, актёрскую игру, движение и сценографию. Он создаёт живое общение со зрителем, где смысл рождается из действия, интонации и пространства сцены.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2445950" y="3315582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Картина, которая хранит эпоху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полотно может рассказать о войне, празднике, моде и социальных различиях больше, чем сухое описание. В деталях костюма, жестах и предметах быта сохраняется живая память времени. Именно поэтому такие произведения часто используют как визуальный источник для изучения прошлого.
</a:t>
            </a:r>
            <a:endParaRPr lang="en-US" sz="924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как документ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Архивный снимок фиксирует не только событие, но и атмосферу эпохи: улицы, транспорт, вывески, одежду и лица людей. Он помогает увидеть, как менялись повседневная жизнь и общественные нормы. В этом смысле фотография становится историческим свидетельством, которому доверяют исследователи.
</a:t>
            </a:r>
            <a:endParaRPr lang="en-US" sz="894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 общественная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 связывает художественную форму с коллективной памятью города или страны. Он напоминает о событиях, героях и идеях, которые общество считает значимыми. Со временем такой объект становится частью исторического ландшафта и помогает понять ценности своего времени.
</a:t>
            </a:r>
            <a:endParaRPr lang="en-US" sz="956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 свидетель истории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форматы особенно заметны там, где важны быстрый доступ и возможность делиться впечатлениями в сети.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кино остаются лидерами, а музеи важны как источник непосредственного культурного опыта.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теме раздела; иллюстративные данные для учебной презентации.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подростки предпочитают в культуре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искусство: материалы, темы и технологии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10740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носители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70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художники свободно работают с видео, инсталляцией, перформансом, фотографией и смешанными материалами. Выбор техники становится частью замысла и помогает раскрыть идею точнее, чем традиционная форма.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 технологиями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графика, анимация, интерактивные экраны и инструменты искусственного интеллекта расширяют художественные возможности. Технология здесь не замена автору, а средство для нового способа высказывания.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настоящего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произведениях обсуждаются экология, миграция, цифровая жизнь, неравенство и социальные конфликты. Такое искусство не только изображает реальность, но и заставляет зрителя задуматься о ней.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автора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экспериментируя с формой, художник остаётся участником общественного разговора. Поэтому современная работа нередко сочетает личный взгляд, культурную память и гражданскую позицию.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смысл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искусство часто не предлагает готового ответа. Оно задаёт вопросы, допускает разные интерпретации и требует от зрителя внимания, терпения и готовности сопоставлять детали с контекстом.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814741"/>
            <a:ext cx="4332300" cy="19866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разные эпохи выражают свои идеи через непохожие художественные языки.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разных эпох отражают разные ценности: от психологической глубины до эмоционального напряжения и антивоенного высказывания.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справочники по истории искусства.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и их смыслы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музеи и галереи важны
</a:t>
            </a:r>
            <a:endParaRPr lang="en-US" sz="2619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подлинников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защищают оригинальные произведения от утраты и повреждения, а также обеспечивают условия для долгого хранения. Это делает культурную память более устойчивой и доступной для будущих поколений.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культурный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Выставочные пространства собирают людей с разными интересами и позволяют сравнивать стили, эпохи и техники в одном маршруте. Такой опыт развивает наблюдательность и уважение к разнообразию искусства.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помогают связать произведение с биографией автора, историческим периодом, темой и возможными интерпретациями. Так зритель учится не просто смотреть, а понимать художественный язык глубже.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художников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Галереи показывают работы современных авторов, помогают организовать выставки и связывают творчество с профессиональной средой. Благодаря этому новые имена получают зрителя и шанс войти в культурный оборот.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произведения искусства на английском
</a:t>
            </a:r>
            <a:endParaRPr lang="en-US" sz="1935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построена как последовательность наблюдения, описания и интерпретации.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серой стене появляется большой мурал, в котором легко узнать местные дома, деревья и лица жителей. Работа делает улицу выразительнее и одновременно напоминает о памяти места, которую часто не замечают в повседневной спешке.
</a:t>
            </a:r>
            <a:endParaRPr lang="en-US" sz="1052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как голос района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граффити на фасаде может вызвать восхищение у одних и раздражение у других. Именно поэтому стрит-арт часто становится предметом обсуждения: он заставляет общество говорить о правилах, свободе и праве на визуальное высказывание.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границах искусства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уличные работы обращаются к экологии, равенству или локальной истории и читаются как открытое письмо городу. В этом жанре художественный образ превращается в форму гражданского участия и публичного разговора.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для города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Стрит-арт и общественный диалог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индустрии объединяют искусство, технологии и сервисы, формируя заметный сектор современной экономики.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 всех направлениях показывает, что культурная сфера создаёт не только ценности, но и рабочие места.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творческих индустрий; учебная визуализация без привязки к одной стране.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творчество и экономика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 средство обучения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5260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картины или фильма тренирует устную речь, помогает строить логичные высказывания и использовать аргументы. Ученик учится описывать увиденное точно, а не ограничиваться общими оценками.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5260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96672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произведения искусства естественно соединяет английский язык с историей, литературой и обществознанием. Такое межпредметное чтение делает знания не разрозненными, а более осмысленными и прочными.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96672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предметов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5080464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творческие задания развивают умение слушать других, договариваться и уважать альтернативные точки зрения. Это особенно важно, когда нужно совместно представить результат и защитить его перед классом.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080464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7194583" y="2373817"/>
            <a:ext cx="15192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искусства расширяют словарь, связанный с цветом, настроением, формой, движением, стилем и атмосферой. В речи появляются более точные слова, которые делают ответ убедительным и выразительным.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7194583" y="1845949"/>
            <a:ext cx="15192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лексика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вкус и культурная идентичность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Вкусы формируются под влиянием семьи, школы, друзей и медиа. То, что кажется привычным одному человеку, для другого может быть новым, неожиданным или даже спорным.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произведение вызывает разные реакции, потому что зрители опираются на собственный опыт, знания и эмоциональный фон. Поэтому обсуждение искусства редко сводится к единственно верному ответу.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прочтения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искусство не только даёт впечатление, но и побуждает задуматься о ценностях, памяти и выборе. Именно вопросы помогают глубже понять и произведение, и самого себя.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важнее шаблонов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дискуссии личное мнение звучит убедительнее, если его подкрепить конкретной деталью и ясной причиной. Тогда ответ становится не просто эмоциональным, а действительно содержательным.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в разговоре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важно, потому что оно соединяет память, чувство и мысль
</a:t>
            </a:r>
            <a:endParaRPr lang="en-US" sz="281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помогает человеку понимать себя и других, сохраняет культурную память и развивает воображение. В школе оно особенно ценно как основа для общения, анализа и уверенного выражения мысли на английском.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2026-05-29T16:58:46Z</dcterms:created>
  <dcterms:modified xsi:type="dcterms:W3CDTF">2026-05-29T16:58:46Z</dcterms:modified>
</cp:coreProperties>
</file>