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методы географического изучения территории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последовательно изучает местность: от выбора объекта до выводов о природе и людях.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территории в географии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 различия между территориями: рельеф, климат, воды, почвы, растительность, население и хозяйство. Для работы используют карты, атласы, статистику, космические снимки и материалы наблюдений. Эти данные помогают планировать города, дороги, сельское хозяйство и охрану природы.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географического исследования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постановки цели до оформление результатов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изучению территории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объект: район, город, село, природную зону или ближайший участок около школы. Затем определяют границы территории и собирают сведения, которые уже известны из учебников и наблюдений.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подбирают источники: карту или план, снимки, статистические данные, справочники. Важно заранее продумать, какие признаки будут главными для исследования, чтобы не собирать лишнее.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рельефу, климату, водам, населению, дорогам и предприятиям. Если есть экологические проблемы, их тоже фиксируют как возможные причины изменений в жизни территории.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формулируют рабочие вопросы: что сравнить, какие изменения заметить и какие связи проверить. Такая подготовка делает дальнейшие наблюдения целенаправленными и результативными.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используют маршрутные описания, фотографии и записи в полевой дневник. Понадобятся компас, термометр и линейка, а также GPS-приёмник для уточнения координат важных точек и фиксации объектов.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на местности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дают прямые сведения о рельефе, растительности, водоёмах, застройке и следах хозяйственной деятельности. Во время маршрута учащиеся отмечают то, что можно увидеть и проверить на месте, а не только по карте.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географической информации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работы заранее выбирают, какие сведения дополняют друг друга: обзорные данные или уточнение деталей на местности.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источников снижает риск ошибок: карта и снимки дают общее представление, а наблюдения подтверждают факты на месте.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схема-обобщение (доли условные для наглядности)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9303" y="1931425"/>
            <a:ext cx="23376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изучения территории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фиксируют признаки, другие дают числа, третьи показывают размещение и изменения, а сравнение помогает находить закономерности.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Целостную картину получают только при сочетании методов: наблюдения и измерения дают факты, карты и статистика помогают сравнивать, дистанционные данные — видеть изменения в масштабе территории.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наблюдения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оформляют результаты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заносят в дневник наблюдений, таблицу или схему. Так данные становятся проверяемыми: по ним проще вернуться к фактам во время обработки и сравнения.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фиксируют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отметить признаки объекта без сложных вычислений: форму холмов, густоту леса, тип почвы, состояние дороги, расположение домов и движение транспорта.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Фотоподтверждение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помогают показать, как выглядел объект в момент наблюдения. Важно подписывать снимки и отмечать, где именно они сделаны, чтобы не перепутать точки.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Маршрутный и точечный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Маршрутное наблюдение ведут по пути движения, чтобы охватить больше местности. Точечное выполняют в одной точке, когда нужно внимательно рассмотреть конкретный объект.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полезны не только для описания «как выглядит местность». Они помогают проверять выводы по внешним признакам и делать более обоснованные заключения о природе и условиях жизни людей.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географии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дают точные числа и позволяют сравнивать территории. В географии измеряют температуру воздуха, количество осадков, скорость ветра, расстояния, высоты, глубину и направление, а также площади.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измеряют и показатели речной сети: например, густоту водотоков. Для работы используют термометр, барометр, рулетку, компас, нивелир и линейку на карте, в зависимости от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показателей территорий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сравнения в том, чтобы связать климат, рельеф и воды: например, с высотой часто меняются температуры, а осадки влияют на режим рек.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различия по показателям, проще искать причины: как высота влияет на климат, а климат и воды — на растительность и хозяйственные условия.
</a:t>
            </a:r>
            <a:endParaRPr lang="en-US" sz="147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урока (условные значения); школьная практика
</a:t>
            </a:r>
            <a:endParaRPr lang="en-US" sz="11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 показывает размещение объектов и связи между ними на территории. По карте определяют границы района, расстояния и направления, а также оценивают площадь и взаимное положение природных и хозяйственных объектов.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чтения зависит от масштаба, легенды и условных знаков. Масштаб помогает перевести «на карте» в «на местности», а легенда объясняет, что означает каждый символ, цвет и линия.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масштаб, легенда и условные знаки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8875" y="33375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снимки помогают изучать территорию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 дают обзор там, где трудно работать регулярно. По ним заметны изменения поверхности: сокращение лесов, рост застроек, расширение сельхозугодий и появление новых дорог.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Аэрофотоснимки для детализации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Аэрофотоснимки позволяют рассмотреть территорию точнее, чем общий космический обзор. На них хорошо видны участки вырубок, границы полей, следы подтоплений и перестройка дорожной сети.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береговой линии и русел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снимков за разные даты можно увидеть сдвиги берегов и изменения в руслах рек. Это помогает отслеживать природные процессы и оценивать, как они влияют на хозяйство и безопасность.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 и привязка данных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GPS-навигации помогают привязать наблюдения к точным координатам. Так данные с местности согласуются с картой и снимками, а выводы становятся проверяемыми.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отдельные факты превращаются в результаты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исследовании географические сведения проходят путь от исходных данных до оформленных выводов: сначала собирают информацию, затем уточняют её, сравнивают и представляют в удобном виде.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проходят проверку и сравнение, они перестают быть просто набором фактов и превращаются в выводы о природных и хозяйственных особенностях территории.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к географическому выводу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исследования на основе наблюдений и измерений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как главный приём в географии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чем одна территория отличается от другой: где климат теплее или холоднее, где плотность населения выше, а где меньше. Так выводы становятся более точными, чем по одному факту.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используют одинаковые показатели: температуры, осадки, высоту над уровнем моря, долю лесов. Если сравнивать «разное с разным», легко сделать ошибочный вывод из-за несопоставимости данных.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сопоставляете районы, города или природные зоны, вы видите закономерности. Например, различия в количестве рек часто связаны с осадками и рельефом, а интенсивность распашки — с условиями и спросом на землю.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сравнивают не только целые территории, но и отдельные характеристики внутри одной местности. Это учит замечать различия между окраиной и центром, между равниной и возвышенностью.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природы и хозяйства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связях важна логика «причина → следствие»: условия природы задают возможности, а хозяйство выбирает, как их использовать. Поэтому один фактор редко объясняет всё.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и хозяйственные элементы рассматривают вместе, становится понятнее, почему в разных местах формируются разные занятия людей и инфраструктура.
</a:t>
            </a:r>
            <a:endParaRPr lang="en-US" sz="139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по географии (схема связей природы и хозяйства).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6375" y="17607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комплексную характеристику территории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характеристика начинается с того, где расположена территория: рядом с какими странами, морями или крупными природными объектами. Это влияет на климат, транспортные связи и возможности хозяйственного развития.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условия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 высоты, уклоны и особенности стока воды. Поэтому он отражается на дорогах, строительстве и земледелии: в одних местах удобно прокладывать пути, в других появляются ограничения.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учитывает экологические проблемы и то, как они связаны с хозяйством. Если природные условия меняются, последствия отражаются на людях, инфраструктуре и состоянии ландшафтов.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взаимодействие элементов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внутренние воды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температуры и осадки, а внутренние воды — как часто пополняются реки, как формируются болота и поймы. От этого зависят полноводность водоёмов и выбор сельскохозяйственных культур.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занятия людей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описать численность населения, распределение по территории и основные виды деятельности. Например, близость к водным путям и природные ресурсы отражаются на промышленности, транспорте и торговле.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школьных работ и иллюстраций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вокруг школы: точки наблюдения и стороны горизонта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выбирают маршрут вокруг школы, фиксируют ориентиры и определяют стороны горизонта. Затем наносят точки наблюдения на план, отмечают, где видны деревья, водоотводные канавы или участки с разным покрытием почвы. В дневнике записывают краткие наблюдения и делают фотографии.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Мини-экспедиция: как «считать» дома и деревья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заранее выбранных участках ребята подсчитывают деревья разных видов, отмечают количество домов и характер застройки. Для сравнения берут несколько зон с разной степенью благоустройства и отмечают различия на плане условными значками. Результаты оформляют в таблицу и короткий вывод.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потоки и карта местности: что происходит в течение дня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одного-двух часов ученики наблюдают, как меняется интенсивность движения транспорта на нескольких улицах. Отмечают, где поток выше, а где ниже, и связывают это с расположением остановок и дорог. Итогом становится схема с условными знаками и сопоставление участков.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253" y="1931425"/>
            <a:ext cx="411979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географическом исследовании и проверка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повышается, когда ошибки замечают заранее и регулярно проверяют данные. Ниже — типичные проблемы, причины их появления и способы контроля результатов.
</a:t>
            </a:r>
            <a:endParaRPr lang="en-US" sz="1356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измерений, внимательная работа с легендой и сравнение с дополнительными сведениями делают исследование надёжнее.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территорию системно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изучение идёт от постановки цели к выводам и оценке возможных изменений. Наблюдения, измерения, карты, статистика, сравнение и дистанционные снимки складываются в целостную картину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2026-05-13T21:19:20Z</dcterms:created>
  <dcterms:modified xsi:type="dcterms:W3CDTF">2026-05-13T21:19:20Z</dcterms:modified>
</cp:coreProperties>
</file>