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бессоюзное предложение: смысл, строение, знаки препинания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части БСП связаны без союзов и пунктуацией.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делают речь краткой, живой и выразительной. Чтобы писать без ошибок, нужно находить основы, понимать смысл связи и уверенно выбирать знак препинания в каждой части текста.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БСП важно знать в 6 классе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грамматическая основа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опора предложения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показывает, о чём говорится в предложении и что сообщается об этом. Обычно она состоит из подлежащего и сказуемого, но иногда включает только сказуемое.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096000" y="411715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основ в БСП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сложном бессоюзном предложении каждая часть имеет свою грамматическую основу. Поэтому одну запись нужно мысленно разделить на несколько простых предложений и проверить, где заканчивается одна мысль и начинается другая.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разбора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«Солнце село, наступила тишина» две основы: «солнце село» и «тишина наступила». Это помогает увидеть, что перед нами не одно простое предложение, а две связанные части.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отношения бывают между частями БСП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связи между частями подсказывает, какой знак препинания нужен.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сначала определить смысл связи, выбор знака становится понятнее и точнее.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русской пунктуации для бессоюзных сложных предложений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знак препинания в БСП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разборе предложения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и точка с запятой в бессоюзном сложном предложении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52427" y="2406651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при тесной связи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ставится, когда части короткие и тесно связаны по смыслу. Обычно они передают быстрое перечисление событий, которые идут одно за другим почти без остановки.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2427" y="3716630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 запятой при длинных частях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 запятой нужна, если части более самостоятельны по содержанию или внутри них уже есть запятые. Она помогает читателю не потерять границы между сложными фрагментами.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2427" y="5026608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помогает выбрать знак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запятая звучит как короткая пауза, а точка с запятой — как более заметная остановка. Интонация подсказывает, насколько близки части предложения.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первой части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ставится, если вторая часть раскрывает или уточняет первую. После первой части как будто возникает вопрос: что именно имеется в виду? Ответ даёт продолжение.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9285" y="3222012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события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вторая часть называет причину, между частями можно мысленно вставить слова «потому что». Тогда двоеточие показывает, почему произошло описанное событие или возникло состояние.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смысл двоеточия передают слова «а именно», «то есть», «потому что». Они помогают понять, что вторая часть не просто продолжает мысль, а объясняет её.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Двоеточие: объяснение, причина, раскрытие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Тире: резкий переход, вывод, противопоставление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421310" y="2406651"/>
            <a:ext cx="3393152" cy="3699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или вывод
</a:t>
            </a:r>
            <a:pPr algn="l" indent="0" marL="0">
              <a:lnSpc>
                <a:spcPct val="14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ставится, когда вторая часть показывает следствие, итог или быстрый вывод из первой. Смысл как будто резко поворачивает к новому, более сильному сообщению.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4433392" y="2406651"/>
            <a:ext cx="3393152" cy="3699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14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вторая часть резко противопоставляется первой, между ними тоже ставится тире. Такое оформление особенно заметно, когда в предложении чувствуется контраст или неожиданная смена оценки.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445478" y="2406651"/>
            <a:ext cx="3393152" cy="3699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пауза в чтении
</a:t>
            </a:r>
            <a:pPr algn="l" indent="0" marL="0">
              <a:lnSpc>
                <a:spcPct val="14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связано с более выразительной интонацией, чем запятая. Оно помогает передать напряжение, внезапность или условие, после которого событие развивается уже по-новому.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знаков в типичных учебных примерах, где особенно заметны короткие связи и резкие смысловые переходы.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запятая и тире; точка с запятой нужна реже, потому что используется в более сложных конструкциях.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52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типичным школьным примерам бессоюзных сложных предложений
</a:t>
            </a:r>
            <a:endParaRPr lang="en-US" sz="1052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препинания чаще встречаются в БСП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53383"/>
            <a:ext cx="502200" cy="40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Союзная связь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союзных сложных предложениях части соединяются словами-связками: и, но, потому что, когда, если. Союз помогает прямо показать, как связаны события и мысли.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Бессоюзная связь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бессоюзных предложениях союзов нет. Связь передают смысл, порядок частей, интонация и знак препинания, поэтому читателю нужно внимательнее следить за отношениями между частями.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 — разные формы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содержание можно оформить по-разному: с союзом или без него. Выбор зависит от того, какую интонацию, темп и выразительность хочет передать автор.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Бессоюзные и союзные сложные предложения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выразительные сцены с БСП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 — сильное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герой открыл дверь, услышал шаги, замер. Без союзов события идут быстро, одно за другим, и читатель сразу чувствует напряжение. Такая конструкция помогает автору не задерживать действие и делает сцену более живой.
</a:t>
            </a:r>
            <a:endParaRPr lang="en-US" sz="155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 нескольких штрихах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спряталось, над рекой поднялся туман, ветер стих. Три короткие части создают картину почти как кадры фильма. Бессоюзное предложение передаёт смену состояния природы точнее, чем длинное объяснение.
</a:t>
            </a:r>
            <a:endParaRPr lang="en-US" sz="177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Мгновенный поворот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оглянулся — никого. В одной строке слышится и неожиданность, и тревога, и быстрый вывод. Именно поэтому бессоюзные предложения часто выбирают писатели: они помогают передать момент, который меняет всё.
</a:t>
            </a:r>
            <a:endParaRPr lang="en-US" sz="17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затруднения и помогает быстро проверить себя перед постановкой знака препинания.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ошибок — спешка. Сначала нужно найти грамматические основы и смысл связи, а уже потом выбирать знак препинания.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пунктуации в бессоюзном сложном предложении для 6 класса
</a:t>
            </a:r>
            <a:endParaRPr lang="en-US" sz="1145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БСП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разбора бессоюзного сложного предложения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Выбрать знак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анализа подбирают запятую, точку с запятой, двоеточие или тире и проверяют выбор по правилу и интонации.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выделить подлежащее и сказуемое в каждой части. Так становится ясно, сколько простых предложений входит в состав сложного.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Определить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устанавливают, что выражают части: последовательность, причину, пояснение, противопоставление или следствие. От этого зависит знак препинания.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предложение читают вслух. Паузы и ударение помогают убедиться, что границы частей и знак выбраны верно.
</a:t>
            </a:r>
            <a:endParaRPr lang="en-US" sz="1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смысл подсказывает знак препинания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типичным смысловым отношениям в бессоюзном сложном предложении и соответствующим им знакам препинания.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интонация помогает читать БСП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частями слышится небольшая остановка, обычно подходит запятая. Она показывает тесную связь событий и помогает читать предложение без лишнего разрыва.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172058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заметная пауза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 длинные и внутри них уже есть запятые, голос делает более отчётливую паузу. В таком случае часто нужна точка с запятой, чтобы не потерять границы частей.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пояснения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вторая часть объясняет первую, голос немного понижается и как будто раскрывает мысль. Такая интонация подсказывает двоеточие и помогает избежать ошибки.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172058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поворот
</a:t>
            </a:r>
            <a:pPr algn="l" indent="0" marL="0">
              <a:lnSpc>
                <a:spcPct val="14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слышится как сильный смысловой скачок: ожидание нарушается, появляется вывод или противопоставление. В чтении оно передаётся более выразительным ударением и заметной паузой.
</a:t>
            </a:r>
            <a:endParaRPr lang="en-US" sz="13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соотнести тип связи между частями и подходящий знак препинания.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выбор определяется смыслом, а не только длиной предложения. Запятая и тире встречаются как самые универсальные решения.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правил пунктуации в бессоюзном сложном предложении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 пунктуация в БСП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БСП делает письменную речь сильнее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52427" y="2406651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Бессоюзные конструкции позволяют передавать события без лишних связок. Текст становится динамичнее, а читатель легче ощущает скорость смены действий и напряжение момента.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2427" y="3716630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и точность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 предложения разделены по смыслу, мысль звучит чётко и собранно. Автор может показать причину, следствие или пояснение без длинных объяснений.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2427" y="5026608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текста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БСП помогает делать описание ярче, а рассказ — более живым. Такие конструкции часто встречаются в сочинениях, небольших историях и художественных описаниях.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134057"/>
            <a:ext cx="7101300" cy="2589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Мини-таблица для проверки знака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сопоставить смысловые отношения между частями и нужный знак препинания.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смысл связи понятен, знак выбрать проще. Особое внимание нужно уделять пояснению, причине и длинным частям с внутренними запятыми.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пунктуации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1699" y="2023167"/>
            <a:ext cx="428700" cy="381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68361" y="4185750"/>
            <a:ext cx="315225" cy="4203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распознавать БСП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распознавать БСП помогает правильно ставить знаки препинания и не путать сложное предложение с простым. Это важно на диктантах, изложениях и сочинениях.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смысловые связи между частями, ему легче понять, почему автор выбирает именно такую структуру. Текст читается точнее и осмысленнее.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БСП подсказывает, где делать паузу, где усилить голос, а где показать резкий переход. Благодаря этому чтение становится более живым и выразительным.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БСП: смысл важнее союза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бессоюзное предложение учит видеть связь между частями не только по союзам, но и по смыслу, интонации и знакам препинания. Именно это делает речь точной и выразительной.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2026-05-28T06:47:27Z</dcterms:created>
  <dcterms:modified xsi:type="dcterms:W3CDTF">2026-05-28T06:47:27Z</dcterms:modified>
</cp:coreProperties>
</file>